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60" r:id="rId2"/>
    <p:sldId id="258" r:id="rId3"/>
    <p:sldId id="259" r:id="rId4"/>
    <p:sldId id="298" r:id="rId5"/>
    <p:sldId id="301" r:id="rId6"/>
    <p:sldId id="324" r:id="rId7"/>
    <p:sldId id="300" r:id="rId8"/>
    <p:sldId id="303" r:id="rId9"/>
    <p:sldId id="325" r:id="rId10"/>
    <p:sldId id="326" r:id="rId11"/>
    <p:sldId id="297" r:id="rId12"/>
    <p:sldId id="315" r:id="rId13"/>
    <p:sldId id="317" r:id="rId14"/>
    <p:sldId id="320" r:id="rId15"/>
    <p:sldId id="322" r:id="rId16"/>
    <p:sldId id="323" r:id="rId17"/>
    <p:sldId id="316" r:id="rId18"/>
    <p:sldId id="318" r:id="rId19"/>
    <p:sldId id="321" r:id="rId20"/>
    <p:sldId id="304" r:id="rId21"/>
    <p:sldId id="296" r:id="rId22"/>
    <p:sldId id="302" r:id="rId23"/>
    <p:sldId id="305" r:id="rId24"/>
    <p:sldId id="306" r:id="rId25"/>
    <p:sldId id="311" r:id="rId26"/>
    <p:sldId id="312" r:id="rId27"/>
    <p:sldId id="314" r:id="rId28"/>
    <p:sldId id="279" r:id="rId29"/>
    <p:sldId id="313" r:id="rId30"/>
    <p:sldId id="310" r:id="rId31"/>
    <p:sldId id="308" r:id="rId32"/>
    <p:sldId id="309" r:id="rId33"/>
    <p:sldId id="307" r:id="rId34"/>
    <p:sldId id="292" r:id="rId35"/>
    <p:sldId id="294" r:id="rId36"/>
    <p:sldId id="295" r:id="rId37"/>
    <p:sldId id="291" r:id="rId38"/>
    <p:sldId id="293" r:id="rId39"/>
    <p:sldId id="288" r:id="rId40"/>
    <p:sldId id="286" r:id="rId41"/>
    <p:sldId id="287" r:id="rId42"/>
    <p:sldId id="289" r:id="rId43"/>
    <p:sldId id="290" r:id="rId44"/>
    <p:sldId id="264" r:id="rId45"/>
    <p:sldId id="263" r:id="rId46"/>
    <p:sldId id="265" r:id="rId47"/>
    <p:sldId id="262" r:id="rId48"/>
    <p:sldId id="267" r:id="rId49"/>
    <p:sldId id="268" r:id="rId50"/>
    <p:sldId id="269" r:id="rId51"/>
    <p:sldId id="271" r:id="rId52"/>
    <p:sldId id="272" r:id="rId53"/>
    <p:sldId id="270" r:id="rId54"/>
    <p:sldId id="273" r:id="rId55"/>
    <p:sldId id="274" r:id="rId56"/>
    <p:sldId id="276" r:id="rId57"/>
    <p:sldId id="277" r:id="rId58"/>
    <p:sldId id="278" r:id="rId59"/>
    <p:sldId id="281" r:id="rId60"/>
    <p:sldId id="280" r:id="rId61"/>
    <p:sldId id="284" r:id="rId62"/>
    <p:sldId id="282" r:id="rId63"/>
    <p:sldId id="283" r:id="rId64"/>
    <p:sldId id="285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DEA6DD0-4903-43F5-B742-B632883B92A8}">
          <p14:sldIdLst>
            <p14:sldId id="260"/>
            <p14:sldId id="258"/>
            <p14:sldId id="259"/>
          </p14:sldIdLst>
        </p14:section>
        <p14:section name="Phos" id="{EC3D5D04-3B5C-45EC-B102-ADA9F25771C0}">
          <p14:sldIdLst>
            <p14:sldId id="298"/>
            <p14:sldId id="301"/>
            <p14:sldId id="324"/>
            <p14:sldId id="300"/>
            <p14:sldId id="303"/>
            <p14:sldId id="325"/>
            <p14:sldId id="326"/>
          </p14:sldIdLst>
        </p14:section>
        <p14:section name="Nonphos" id="{E6104998-7F3A-4B55-BE3A-70BE4FD89640}">
          <p14:sldIdLst>
            <p14:sldId id="297"/>
            <p14:sldId id="315"/>
            <p14:sldId id="317"/>
            <p14:sldId id="320"/>
            <p14:sldId id="322"/>
            <p14:sldId id="323"/>
            <p14:sldId id="316"/>
            <p14:sldId id="318"/>
            <p14:sldId id="321"/>
          </p14:sldIdLst>
        </p14:section>
        <p14:section name="PREV mixture lib" id="{EF018527-ACD8-4060-9CA3-0062E1795582}">
          <p14:sldIdLst>
            <p14:sldId id="304"/>
            <p14:sldId id="296"/>
            <p14:sldId id="302"/>
            <p14:sldId id="305"/>
            <p14:sldId id="306"/>
            <p14:sldId id="311"/>
            <p14:sldId id="312"/>
            <p14:sldId id="314"/>
            <p14:sldId id="279"/>
            <p14:sldId id="313"/>
            <p14:sldId id="310"/>
            <p14:sldId id="308"/>
            <p14:sldId id="309"/>
            <p14:sldId id="307"/>
            <p14:sldId id="292"/>
            <p14:sldId id="294"/>
            <p14:sldId id="295"/>
          </p14:sldIdLst>
        </p14:section>
        <p14:section name="PREV" id="{6ED54E6E-6218-4FB8-A492-426270F2D9FF}">
          <p14:sldIdLst>
            <p14:sldId id="291"/>
            <p14:sldId id="293"/>
            <p14:sldId id="288"/>
            <p14:sldId id="286"/>
            <p14:sldId id="287"/>
            <p14:sldId id="289"/>
            <p14:sldId id="290"/>
            <p14:sldId id="264"/>
            <p14:sldId id="263"/>
            <p14:sldId id="265"/>
            <p14:sldId id="262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276"/>
            <p14:sldId id="277"/>
            <p14:sldId id="278"/>
            <p14:sldId id="281"/>
            <p14:sldId id="280"/>
            <p14:sldId id="284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9C0A-3A09-49C7-BF5E-A18753F65EB4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0411F-DB0B-4B08-816C-26D013D8D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1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0411F-DB0B-4B08-816C-26D013D8D2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502-9E90-C4A8-2BDB-0C0E5D1BF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C3EC4-741F-865F-A07F-8BF28426B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295E-BA72-B76E-9567-D658E056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C26F-D7AB-4B9F-C5E3-DD6B5F6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FC08-C956-4E8B-6CE6-C8763A3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EBB5-ABD3-2928-BE06-CECAE2EE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84E78-123C-9F37-A464-D58894C16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A53C-311D-E408-792B-08637AF4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BA03-5941-C5EF-A332-97E973DA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09DB-1B01-83D1-3E54-953C325C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7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D760A-11BA-FBEA-C8B5-9C2CD2DFD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AE797-D49B-03D9-BE8D-107137D8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9E0D-FAB7-FDC2-617B-02EAA0E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4C8D-1D3A-E94B-57BA-879D977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041B-1506-CC3E-26D4-884F017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66EB-5C60-4ACC-9725-0C64A870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029E-BBCD-17F0-8927-2C931B57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6070-363B-C738-D313-467F6826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58F-C815-9CBB-10D8-3EFB1339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E068-91BC-1FCE-829B-C53DF55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5806-D149-CD7D-53FA-274EC2B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930B0-14F5-E0CF-68CD-01051102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1909-79AB-A7A7-765F-7EB99EF8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1A41-3D62-AFB2-B1F1-088AC5DC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463-3941-5855-5274-286FDB4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5CB-86BC-D24C-18BD-2F8FBACF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4C0C-87E0-539A-2459-6AAC892E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82D99-CC38-2A6E-E6FA-4A16A096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4126-D9C3-58D5-C192-5676D4E8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FD5-9DA0-C30C-7061-955589B3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2DBF-31C3-7217-0262-6C8539D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4F1-1B8B-83A6-AC1C-0998B7D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0F83-B1DA-A11C-8CB9-67714B8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0B64-6E77-8C35-58C3-92EF1D1E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C0BB7-513B-C845-FA4B-DEEECE5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29450-9B71-A6FB-C319-A4166EB2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5EBDF-F101-3E80-13E3-F3D47E87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7997-03B6-A17D-74B6-F90C1574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1F8D5-2280-0D66-CC52-7D35C085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CBC1-78AC-5626-9383-A93D4482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F49C-48E1-A155-4731-718960C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269DF-1B8B-CFEF-706F-0D0DEBCE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30F8-47D3-5A45-DCA6-9041B899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0591-2CE1-E11E-5CE2-C0155B97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0D67-E87B-7672-4DC4-3E5E729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1965-8B7C-75E2-0DF4-E2A658D3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821-FC2F-39F1-6241-B06EFD0E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0FBD-1130-CDFB-1E34-8F5B677F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E9BF-3A48-6C70-4AAF-08EE9061D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B18-87A0-1DD5-C3BB-B3F4FB9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93C41-1E3D-67D9-915E-1A2B749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95279-F117-7E07-B18B-D347E66E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2C0F-E808-B89E-3BF5-D44B6A3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C478-656E-E5C5-15E8-0FFAC117A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35D9-760D-EEE6-BBAD-6F008658F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05AF-E82A-D6CD-DDFC-B28BAD9F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18D8-6DFB-4CDA-AE1C-8F66D1E20D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C6762-D4C3-46A8-C6DF-FE340099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A100-326C-DA5D-3CF7-AA88936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384C0-02D1-B55D-4695-8BFCC86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A46F-C9CC-3D9F-4E25-2F422555D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72FE-4FDA-67BF-4301-C8977221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18D8-6DFB-4CDA-AE1C-8F66D1E20D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C572-D2E2-6850-5D27-EA913313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F5E-0756-ECCD-64B1-46BBCD3C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6CF8-FA77-4E70-8420-B9CA20ACA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9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47.png"/><Relationship Id="rId10" Type="http://schemas.openxmlformats.org/officeDocument/2006/relationships/image" Target="../media/image155.png"/><Relationship Id="rId4" Type="http://schemas.openxmlformats.org/officeDocument/2006/relationships/image" Target="../media/image150.png"/><Relationship Id="rId9" Type="http://schemas.openxmlformats.org/officeDocument/2006/relationships/image" Target="../media/image1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8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11" Type="http://schemas.openxmlformats.org/officeDocument/2006/relationships/image" Target="../media/image163.png"/><Relationship Id="rId5" Type="http://schemas.openxmlformats.org/officeDocument/2006/relationships/image" Target="../media/image159.png"/><Relationship Id="rId10" Type="http://schemas.openxmlformats.org/officeDocument/2006/relationships/image" Target="../media/image162.png"/><Relationship Id="rId4" Type="http://schemas.openxmlformats.org/officeDocument/2006/relationships/image" Target="../media/image150.png"/><Relationship Id="rId9" Type="http://schemas.openxmlformats.org/officeDocument/2006/relationships/image" Target="../media/image1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65.png"/><Relationship Id="rId7" Type="http://schemas.openxmlformats.org/officeDocument/2006/relationships/image" Target="../media/image167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3.png"/><Relationship Id="rId10" Type="http://schemas.openxmlformats.org/officeDocument/2006/relationships/image" Target="../media/image169.png"/><Relationship Id="rId4" Type="http://schemas.openxmlformats.org/officeDocument/2006/relationships/image" Target="../media/image158.png"/><Relationship Id="rId9" Type="http://schemas.openxmlformats.org/officeDocument/2006/relationships/image" Target="../media/image1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71.png"/><Relationship Id="rId7" Type="http://schemas.openxmlformats.org/officeDocument/2006/relationships/image" Target="../media/image172.png"/><Relationship Id="rId12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11" Type="http://schemas.openxmlformats.org/officeDocument/2006/relationships/image" Target="../media/image174.png"/><Relationship Id="rId5" Type="http://schemas.openxmlformats.org/officeDocument/2006/relationships/image" Target="../media/image163.png"/><Relationship Id="rId10" Type="http://schemas.openxmlformats.org/officeDocument/2006/relationships/image" Target="../media/image167.png"/><Relationship Id="rId4" Type="http://schemas.openxmlformats.org/officeDocument/2006/relationships/image" Target="../media/image158.png"/><Relationship Id="rId9" Type="http://schemas.openxmlformats.org/officeDocument/2006/relationships/image" Target="../media/image16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5" Type="http://schemas.openxmlformats.org/officeDocument/2006/relationships/image" Target="../media/image19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Relationship Id="rId14" Type="http://schemas.openxmlformats.org/officeDocument/2006/relationships/image" Target="../media/image19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201.png"/><Relationship Id="rId18" Type="http://schemas.openxmlformats.org/officeDocument/2006/relationships/image" Target="../media/image205.png"/><Relationship Id="rId3" Type="http://schemas.openxmlformats.org/officeDocument/2006/relationships/image" Target="../media/image194.png"/><Relationship Id="rId7" Type="http://schemas.openxmlformats.org/officeDocument/2006/relationships/image" Target="../media/image196.png"/><Relationship Id="rId12" Type="http://schemas.openxmlformats.org/officeDocument/2006/relationships/image" Target="../media/image200.png"/><Relationship Id="rId17" Type="http://schemas.openxmlformats.org/officeDocument/2006/relationships/image" Target="../media/image20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image" Target="../media/image199.png"/><Relationship Id="rId5" Type="http://schemas.openxmlformats.org/officeDocument/2006/relationships/image" Target="../media/image188.png"/><Relationship Id="rId15" Type="http://schemas.openxmlformats.org/officeDocument/2006/relationships/image" Target="../media/image189.png"/><Relationship Id="rId10" Type="http://schemas.openxmlformats.org/officeDocument/2006/relationships/image" Target="../media/image198.png"/><Relationship Id="rId4" Type="http://schemas.openxmlformats.org/officeDocument/2006/relationships/image" Target="../media/image195.png"/><Relationship Id="rId9" Type="http://schemas.openxmlformats.org/officeDocument/2006/relationships/image" Target="../media/image197.png"/><Relationship Id="rId14" Type="http://schemas.openxmlformats.org/officeDocument/2006/relationships/image" Target="../media/image20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7.png"/><Relationship Id="rId7" Type="http://schemas.openxmlformats.org/officeDocument/2006/relationships/image" Target="../media/image187.png"/><Relationship Id="rId12" Type="http://schemas.openxmlformats.org/officeDocument/2006/relationships/image" Target="../media/image215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11" Type="http://schemas.openxmlformats.org/officeDocument/2006/relationships/image" Target="../media/image214.png"/><Relationship Id="rId5" Type="http://schemas.openxmlformats.org/officeDocument/2006/relationships/image" Target="../media/image209.png"/><Relationship Id="rId10" Type="http://schemas.openxmlformats.org/officeDocument/2006/relationships/image" Target="../media/image213.png"/><Relationship Id="rId4" Type="http://schemas.openxmlformats.org/officeDocument/2006/relationships/image" Target="../media/image208.png"/><Relationship Id="rId9" Type="http://schemas.openxmlformats.org/officeDocument/2006/relationships/image" Target="../media/image2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11" Type="http://schemas.openxmlformats.org/officeDocument/2006/relationships/image" Target="../media/image235.png"/><Relationship Id="rId5" Type="http://schemas.openxmlformats.org/officeDocument/2006/relationships/image" Target="../media/image229.png"/><Relationship Id="rId10" Type="http://schemas.openxmlformats.org/officeDocument/2006/relationships/image" Target="../media/image234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0" Type="http://schemas.openxmlformats.org/officeDocument/2006/relationships/image" Target="../media/image249.png"/><Relationship Id="rId4" Type="http://schemas.openxmlformats.org/officeDocument/2006/relationships/image" Target="../media/image243.png"/><Relationship Id="rId9" Type="http://schemas.openxmlformats.org/officeDocument/2006/relationships/image" Target="../media/image24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51.png"/><Relationship Id="rId7" Type="http://schemas.openxmlformats.org/officeDocument/2006/relationships/image" Target="../media/image254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Relationship Id="rId9" Type="http://schemas.openxmlformats.org/officeDocument/2006/relationships/image" Target="../media/image2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Relationship Id="rId9" Type="http://schemas.openxmlformats.org/officeDocument/2006/relationships/image" Target="../media/image2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327.png"/><Relationship Id="rId7" Type="http://schemas.openxmlformats.org/officeDocument/2006/relationships/image" Target="../media/image317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11" Type="http://schemas.openxmlformats.org/officeDocument/2006/relationships/image" Target="../media/image257.png"/><Relationship Id="rId5" Type="http://schemas.openxmlformats.org/officeDocument/2006/relationships/image" Target="../media/image315.png"/><Relationship Id="rId10" Type="http://schemas.openxmlformats.org/officeDocument/2006/relationships/image" Target="../media/image259.png"/><Relationship Id="rId4" Type="http://schemas.openxmlformats.org/officeDocument/2006/relationships/image" Target="../media/image328.png"/><Relationship Id="rId9" Type="http://schemas.openxmlformats.org/officeDocument/2006/relationships/image" Target="../media/image3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5F24B-BC00-F87C-8448-4C7010AF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6" y="1759789"/>
            <a:ext cx="5372425" cy="3577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D05B2-4BC2-5EE8-1969-602E52A4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97" y="1580763"/>
            <a:ext cx="4628699" cy="3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AFF8B14-1AD4-AE6C-213D-F933EF4ECCE2}"/>
              </a:ext>
            </a:extLst>
          </p:cNvPr>
          <p:cNvSpPr/>
          <p:nvPr/>
        </p:nvSpPr>
        <p:spPr>
          <a:xfrm>
            <a:off x="4477109" y="3907766"/>
            <a:ext cx="1802921" cy="43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8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E5C384A-773E-C991-EF7C-77E1F6E3F532}"/>
              </a:ext>
            </a:extLst>
          </p:cNvPr>
          <p:cNvGrpSpPr/>
          <p:nvPr/>
        </p:nvGrpSpPr>
        <p:grpSpPr>
          <a:xfrm>
            <a:off x="7620280" y="2190981"/>
            <a:ext cx="4102883" cy="3012470"/>
            <a:chOff x="7243763" y="2316486"/>
            <a:chExt cx="4102883" cy="301247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7DEC15F-3E7D-80B5-9B2D-0234699B7F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3763" y="2474257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B69346-D3FB-9BE8-1EA6-2C1868C17CDF}"/>
                </a:ext>
              </a:extLst>
            </p:cNvPr>
            <p:cNvSpPr txBox="1"/>
            <p:nvPr/>
          </p:nvSpPr>
          <p:spPr>
            <a:xfrm>
              <a:off x="7673788" y="2316486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b5.00; v10, 15, 20, 40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E62914B-423F-BAA0-754C-BE882D5B79EF}"/>
              </a:ext>
            </a:extLst>
          </p:cNvPr>
          <p:cNvSpPr txBox="1"/>
          <p:nvPr/>
        </p:nvSpPr>
        <p:spPr>
          <a:xfrm>
            <a:off x="8373035" y="5620871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b5v10: 320 nm3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C4A5A-680B-0075-422D-6C92ADB574E5}"/>
              </a:ext>
            </a:extLst>
          </p:cNvPr>
          <p:cNvGrpSpPr/>
          <p:nvPr/>
        </p:nvGrpSpPr>
        <p:grpSpPr>
          <a:xfrm>
            <a:off x="3173786" y="2182015"/>
            <a:ext cx="4102883" cy="3021435"/>
            <a:chOff x="3173786" y="2182015"/>
            <a:chExt cx="4102883" cy="3021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5979BF-1218-A3BD-9D47-3037B9409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786" y="2348751"/>
              <a:ext cx="4102883" cy="285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D8C8E-C55D-E096-D5F6-80149C647D90}"/>
                </a:ext>
              </a:extLst>
            </p:cNvPr>
            <p:cNvSpPr txBox="1"/>
            <p:nvPr/>
          </p:nvSpPr>
          <p:spPr>
            <a:xfrm>
              <a:off x="3666703" y="2182015"/>
              <a:ext cx="27611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b4.00; v2, 2.5, 3, 5, 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102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8747-001B-A99C-2B05-A383337E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76604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90-9901-CD9B-AF74-35082F3C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27"/>
            <a:ext cx="10515600" cy="1325563"/>
          </a:xfrm>
        </p:spPr>
        <p:txBody>
          <a:bodyPr/>
          <a:lstStyle/>
          <a:p>
            <a:r>
              <a:rPr lang="en-US" dirty="0"/>
              <a:t>Matrix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092D-EFBF-A5BA-DA6D-FECF2024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6" y="4737809"/>
            <a:ext cx="3425669" cy="81192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5B7F69-FC26-AB51-9E96-91D3FFE2EC12}"/>
              </a:ext>
            </a:extLst>
          </p:cNvPr>
          <p:cNvSpPr/>
          <p:nvPr/>
        </p:nvSpPr>
        <p:spPr>
          <a:xfrm>
            <a:off x="6204674" y="3228719"/>
            <a:ext cx="869576" cy="38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C20A4-5761-6DB8-CCF9-BE8C462D0F64}"/>
              </a:ext>
            </a:extLst>
          </p:cNvPr>
          <p:cNvSpPr txBox="1"/>
          <p:nvPr/>
        </p:nvSpPr>
        <p:spPr>
          <a:xfrm>
            <a:off x="8075909" y="1887912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Updated 04/04/2023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40761-0758-75A2-51C7-36420538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0634"/>
            <a:ext cx="5009694" cy="204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65D80E-7D5C-29C2-4D67-758FD146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56" y="2330160"/>
            <a:ext cx="3425669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7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EEF3D30-ED67-3CD6-6039-10B14EDD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C7A7FCB-E7A5-9C0F-F617-5496CE51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510254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C6EE49F-CA27-AD73-819B-7FA4FDF6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7" y="513405"/>
            <a:ext cx="1882214" cy="16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E4E79E-062F-4DC7-FDBE-68D663D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" y="2061937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3F7F3F-F0D3-6202-BC72-AC8619C3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7" y="3595372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B5F13-2236-5FF8-6854-B781F24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57" y="2052813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C8B042-E16B-E007-E8B7-B581DE8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33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1DE61C1-EE93-FD15-8EFC-5D97D6E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3" y="2052813"/>
            <a:ext cx="1880016" cy="16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1E800C-FE48-CB07-2EC1-6EBE3171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5" y="3595371"/>
            <a:ext cx="1885311" cy="168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5BADC7C-1B11-C1A5-F2D1-92C4D822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05" y="5131809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E0537CF-5A03-213E-3FEB-56941AF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21" y="5131808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962B83A-771B-BE1B-D62C-9CBCC656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9" y="515018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9ADC96-CDB2-CFB1-B6E9-A9810048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9" y="3523223"/>
            <a:ext cx="2297598" cy="20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4114-CCF6-31E8-C536-37E18A8F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93" y="417971"/>
            <a:ext cx="2527389" cy="23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6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06649-B1DA-3232-B027-52C70F28382C}"/>
              </a:ext>
            </a:extLst>
          </p:cNvPr>
          <p:cNvGrpSpPr/>
          <p:nvPr/>
        </p:nvGrpSpPr>
        <p:grpSpPr>
          <a:xfrm>
            <a:off x="483224" y="5704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8F970E-2205-CFF0-7425-85E730415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E11733-EB77-0E3E-C394-24221BE3A99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84E7-F670-1729-AFA9-3B628A31CBEB}"/>
              </a:ext>
            </a:extLst>
          </p:cNvPr>
          <p:cNvGrpSpPr/>
          <p:nvPr/>
        </p:nvGrpSpPr>
        <p:grpSpPr>
          <a:xfrm>
            <a:off x="5350931" y="57045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C21B8C-7280-558B-E50F-51D1E583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CF1C7-9C83-95A4-C41B-AFF43B3DEA14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3D933-0CD4-C224-1481-E4FE09B0756D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AF78E4-9F2F-F760-CC79-079C42A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40E58-2DE5-CB10-DB3E-23CD56058847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4A8B7-3CB2-9A51-C0AB-FCFF7A50B8CA}"/>
              </a:ext>
            </a:extLst>
          </p:cNvPr>
          <p:cNvCxnSpPr>
            <a:cxnSpLocks/>
          </p:cNvCxnSpPr>
          <p:nvPr/>
        </p:nvCxnSpPr>
        <p:spPr>
          <a:xfrm flipV="1">
            <a:off x="7219950" y="4829175"/>
            <a:ext cx="1171575" cy="1000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790AC0-381B-0A0E-5C76-E4F9F48DB819}"/>
              </a:ext>
            </a:extLst>
          </p:cNvPr>
          <p:cNvSpPr txBox="1"/>
          <p:nvPr/>
        </p:nvSpPr>
        <p:spPr>
          <a:xfrm>
            <a:off x="7805737" y="2884584"/>
            <a:ext cx="414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Desired “linearity” by tuning /thresh/ based on polymer density of expelled NFL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F52F8-D38F-7010-ED5B-F6B0A15CD23D}"/>
              </a:ext>
            </a:extLst>
          </p:cNvPr>
          <p:cNvCxnSpPr>
            <a:cxnSpLocks/>
          </p:cNvCxnSpPr>
          <p:nvPr/>
        </p:nvCxnSpPr>
        <p:spPr>
          <a:xfrm flipV="1">
            <a:off x="7219950" y="1514475"/>
            <a:ext cx="1171575" cy="12825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F9D0-14D6-505B-E276-A939940D6952}"/>
              </a:ext>
            </a:extLst>
          </p:cNvPr>
          <p:cNvSpPr txBox="1"/>
          <p:nvPr/>
        </p:nvSpPr>
        <p:spPr>
          <a:xfrm>
            <a:off x="7949154" y="5768239"/>
            <a:ext cx="40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at severe cost of overall height. Have to minimize outer concentration to approach pure thresh of 1e-06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C230E-DEA2-980C-C2AE-C99078C8D816}"/>
              </a:ext>
            </a:extLst>
          </p:cNvPr>
          <p:cNvSpPr/>
          <p:nvPr/>
        </p:nvSpPr>
        <p:spPr>
          <a:xfrm>
            <a:off x="8446441" y="79008"/>
            <a:ext cx="365122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BEA10D5-2C48-A075-072F-8C6927E8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" y="49799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35B6591-71B5-F6DA-F50A-E227AE5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7200281B-FC22-648F-A87F-B9EA419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3" y="3562844"/>
            <a:ext cx="2434283" cy="2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0236B1-FAE7-B9F0-4AD2-2861DBEA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01148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CB58B2B-0720-7155-1EE3-1DB4D060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67" y="2039867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80A7A1-27F0-F02E-C3E3-CC0CF9C5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01" y="51655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912F198-B2CE-9A21-369D-2C70EE53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2" y="360763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FFC0CDE-7FCF-D7A3-A088-1821182B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6" y="3610784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C31ED8-8C36-A92E-1FD4-C02890E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3" y="5149502"/>
            <a:ext cx="1892165" cy="16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ED23F5B-B147-4AC8-B5BB-23A581D8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45" y="5146500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3FF9F67-E135-7952-E107-7070FF0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2" y="2039867"/>
            <a:ext cx="1888635" cy="16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EE52E05-D26E-877B-8BC9-D0F8D927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3607632"/>
            <a:ext cx="1890400" cy="1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14BBA3B-DD6F-C8F0-EF2A-F1B7095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07" y="5150321"/>
            <a:ext cx="1884355" cy="16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1562F-DD3B-04E1-BA67-3957C612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82" y="709540"/>
            <a:ext cx="2434284" cy="21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81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3A14D-A2C5-1283-87FF-8F29CB037B4C}"/>
              </a:ext>
            </a:extLst>
          </p:cNvPr>
          <p:cNvGrpSpPr/>
          <p:nvPr/>
        </p:nvGrpSpPr>
        <p:grpSpPr>
          <a:xfrm>
            <a:off x="6767175" y="656929"/>
            <a:ext cx="2528047" cy="2327175"/>
            <a:chOff x="6468036" y="2427915"/>
            <a:chExt cx="2528047" cy="23271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5211D71-F3EC-8FF4-7F16-2563DD24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036" y="2427915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2815A-9C57-8C18-6A3C-A1C1FD7FDC90}"/>
                </a:ext>
              </a:extLst>
            </p:cNvPr>
            <p:cNvSpPr txBox="1"/>
            <p:nvPr/>
          </p:nvSpPr>
          <p:spPr>
            <a:xfrm>
              <a:off x="7384117" y="2786532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2F0BDE5-EB77-A2D0-C36E-EE5CDBF7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57" y="2538571"/>
            <a:ext cx="2528047" cy="23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4F763-3698-02DB-0165-13A5AD4B1FB2}"/>
              </a:ext>
            </a:extLst>
          </p:cNvPr>
          <p:cNvSpPr txBox="1"/>
          <p:nvPr/>
        </p:nvSpPr>
        <p:spPr>
          <a:xfrm>
            <a:off x="7699501" y="2897187"/>
            <a:ext cx="10427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Scaled by 1.5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19AA9-C017-5426-8B83-0521D7C75E72}"/>
              </a:ext>
            </a:extLst>
          </p:cNvPr>
          <p:cNvGrpSpPr/>
          <p:nvPr/>
        </p:nvGrpSpPr>
        <p:grpSpPr>
          <a:xfrm>
            <a:off x="6767175" y="4420212"/>
            <a:ext cx="2528047" cy="2327175"/>
            <a:chOff x="6496050" y="4319407"/>
            <a:chExt cx="2528047" cy="232717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12A8881-9272-ABFF-0978-26EF3A1C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050" y="4319407"/>
              <a:ext cx="2528047" cy="23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C9DFB-B40D-31E2-0489-C736B400583E}"/>
                </a:ext>
              </a:extLst>
            </p:cNvPr>
            <p:cNvSpPr txBox="1"/>
            <p:nvPr/>
          </p:nvSpPr>
          <p:spPr>
            <a:xfrm>
              <a:off x="7315760" y="4678024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150CA2-6BA6-C28C-9AF3-930836F21469}"/>
              </a:ext>
            </a:extLst>
          </p:cNvPr>
          <p:cNvSpPr txBox="1"/>
          <p:nvPr/>
        </p:nvSpPr>
        <p:spPr>
          <a:xfrm>
            <a:off x="5271189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58422-D20A-0384-12F2-EF0BDB4B5AAF}"/>
              </a:ext>
            </a:extLst>
          </p:cNvPr>
          <p:cNvSpPr txBox="1"/>
          <p:nvPr/>
        </p:nvSpPr>
        <p:spPr>
          <a:xfrm>
            <a:off x="7353245" y="190177"/>
            <a:ext cx="1622612" cy="36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533D-E041-08AF-43DA-9C08CB610346}"/>
              </a:ext>
            </a:extLst>
          </p:cNvPr>
          <p:cNvSpPr txBox="1"/>
          <p:nvPr/>
        </p:nvSpPr>
        <p:spPr>
          <a:xfrm>
            <a:off x="3523791" y="174304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(3.5)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D1A2CF-3502-7E77-8374-456B3F17377C}"/>
              </a:ext>
            </a:extLst>
          </p:cNvPr>
          <p:cNvGrpSpPr/>
          <p:nvPr/>
        </p:nvGrpSpPr>
        <p:grpSpPr>
          <a:xfrm>
            <a:off x="4592823" y="657254"/>
            <a:ext cx="2527338" cy="2326523"/>
            <a:chOff x="3565301" y="676107"/>
            <a:chExt cx="2527338" cy="232652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9E8F27-B18F-23D7-BEB6-102D403E8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676107"/>
              <a:ext cx="2527338" cy="23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92C82F-6D65-836C-A335-B61721FB997D}"/>
                </a:ext>
              </a:extLst>
            </p:cNvPr>
            <p:cNvSpPr txBox="1"/>
            <p:nvPr/>
          </p:nvSpPr>
          <p:spPr>
            <a:xfrm>
              <a:off x="4459383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19285-0B41-69A5-9906-B82C0B9C74D1}"/>
              </a:ext>
            </a:extLst>
          </p:cNvPr>
          <p:cNvGrpSpPr/>
          <p:nvPr/>
        </p:nvGrpSpPr>
        <p:grpSpPr>
          <a:xfrm>
            <a:off x="4572505" y="2535992"/>
            <a:ext cx="2530698" cy="2329615"/>
            <a:chOff x="3544983" y="2545880"/>
            <a:chExt cx="2530698" cy="23296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AFF7E7-3F8C-865D-DD95-61FF1A5B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983" y="2545880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59A47-E8B3-E28F-E1FF-C5AF60AC5949}"/>
                </a:ext>
              </a:extLst>
            </p:cNvPr>
            <p:cNvSpPr txBox="1"/>
            <p:nvPr/>
          </p:nvSpPr>
          <p:spPr>
            <a:xfrm>
              <a:off x="4505605" y="2949741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B25807-1E1F-B0C3-0D8A-52F35BD7878C}"/>
              </a:ext>
            </a:extLst>
          </p:cNvPr>
          <p:cNvGrpSpPr/>
          <p:nvPr/>
        </p:nvGrpSpPr>
        <p:grpSpPr>
          <a:xfrm>
            <a:off x="4592823" y="4417772"/>
            <a:ext cx="2530698" cy="2329615"/>
            <a:chOff x="3565301" y="4436625"/>
            <a:chExt cx="2530698" cy="232961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A5D8BCC8-B262-D34F-4D19-34DC804AA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1" y="4436625"/>
              <a:ext cx="2530698" cy="232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E55A4-1EB1-5EDE-C874-9D12DACB7E31}"/>
                </a:ext>
              </a:extLst>
            </p:cNvPr>
            <p:cNvSpPr txBox="1"/>
            <p:nvPr/>
          </p:nvSpPr>
          <p:spPr>
            <a:xfrm>
              <a:off x="4404472" y="4797682"/>
              <a:ext cx="12449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1.8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D39082-DA3A-CD58-59EE-8B9F759BCBA9}"/>
              </a:ext>
            </a:extLst>
          </p:cNvPr>
          <p:cNvGrpSpPr/>
          <p:nvPr/>
        </p:nvGrpSpPr>
        <p:grpSpPr>
          <a:xfrm>
            <a:off x="2426449" y="662267"/>
            <a:ext cx="2527338" cy="2326522"/>
            <a:chOff x="1398927" y="652839"/>
            <a:chExt cx="2527338" cy="23265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EDD5326-A750-5ACC-D332-E13BCFF6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927" y="652839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F1709-3177-442A-F27B-4E8DF350B36A}"/>
                </a:ext>
              </a:extLst>
            </p:cNvPr>
            <p:cNvSpPr txBox="1"/>
            <p:nvPr/>
          </p:nvSpPr>
          <p:spPr>
            <a:xfrm>
              <a:off x="2304650" y="1034399"/>
              <a:ext cx="105223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144570-194B-7926-6241-A9AB50D0EE3C}"/>
              </a:ext>
            </a:extLst>
          </p:cNvPr>
          <p:cNvGrpSpPr/>
          <p:nvPr/>
        </p:nvGrpSpPr>
        <p:grpSpPr>
          <a:xfrm>
            <a:off x="2409491" y="2537538"/>
            <a:ext cx="2527338" cy="2326522"/>
            <a:chOff x="1381969" y="2556391"/>
            <a:chExt cx="2527338" cy="23265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ED9539-FFF3-482E-1270-61914367E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969" y="2556391"/>
              <a:ext cx="2527338" cy="23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1FDA64-6A6C-523D-C814-D53282ED276C}"/>
                </a:ext>
              </a:extLst>
            </p:cNvPr>
            <p:cNvSpPr txBox="1"/>
            <p:nvPr/>
          </p:nvSpPr>
          <p:spPr>
            <a:xfrm>
              <a:off x="2331253" y="2958706"/>
              <a:ext cx="10427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Scaled by 1.5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67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59FFB-7D49-74C8-BFD0-4FDC773374F4}"/>
              </a:ext>
            </a:extLst>
          </p:cNvPr>
          <p:cNvSpPr txBox="1"/>
          <p:nvPr/>
        </p:nvSpPr>
        <p:spPr>
          <a:xfrm>
            <a:off x="2532668" y="41577"/>
            <a:ext cx="71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test: same stiffness factor (b^3/v0) but with varying total volume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521C9-942A-F92B-0B10-FAE13ED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1" y="420434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13D245-37F5-6612-5446-28D9534A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0" y="1917893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E4F41F-7008-D1A6-FD46-990D9B8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8" y="3415646"/>
            <a:ext cx="2017489" cy="1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5D23A3-9A37-6BB0-9DA7-9F508BC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5" y="4913106"/>
            <a:ext cx="2017488" cy="18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2CF3CEB-EABB-9809-3423-6602E416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1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A62CCBD-7DC7-800B-E56C-BDF49283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4" y="4289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B6FF9B2-DD74-51FD-1FD4-C42B18B4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5" y="420140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9789C83-E536-D7D6-A9FB-5F0CCF03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191789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F3FCE8F-B9AE-42B2-FD51-9DB4E3CE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04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F05435C-F144-2721-08E6-0748EE4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7" y="191789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E1D4B90-5DBC-604A-65A0-4961F240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16" y="1917891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96FAB4E-D6E3-35BA-D61D-3E73C11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43" y="491281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DCC40EF-FAEC-E7E4-1B28-20484F92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2" y="3415353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670F85A-CB82-4453-9024-65105240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10" y="341535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7D26211-CD78-30E4-5BFE-4B08B25B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6" y="4904272"/>
            <a:ext cx="1848792" cy="16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8AFB8266-127C-CCF2-AB20-B832F27E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40" y="4904271"/>
            <a:ext cx="1848793" cy="16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7D724-C3A7-9003-DBA2-0C0233B18AF7}"/>
              </a:ext>
            </a:extLst>
          </p:cNvPr>
          <p:cNvCxnSpPr/>
          <p:nvPr/>
        </p:nvCxnSpPr>
        <p:spPr>
          <a:xfrm>
            <a:off x="2241176" y="130420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B66836-3069-7299-677D-577D63A813ED}"/>
              </a:ext>
            </a:extLst>
          </p:cNvPr>
          <p:cNvCxnSpPr/>
          <p:nvPr/>
        </p:nvCxnSpPr>
        <p:spPr>
          <a:xfrm>
            <a:off x="2241175" y="157314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53C7D-9036-A1D0-6515-BCC16100CB3D}"/>
              </a:ext>
            </a:extLst>
          </p:cNvPr>
          <p:cNvCxnSpPr/>
          <p:nvPr/>
        </p:nvCxnSpPr>
        <p:spPr>
          <a:xfrm>
            <a:off x="2241175" y="179726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4B0652-F553-306B-AC49-FA8D64FE3CF4}"/>
              </a:ext>
            </a:extLst>
          </p:cNvPr>
          <p:cNvCxnSpPr/>
          <p:nvPr/>
        </p:nvCxnSpPr>
        <p:spPr>
          <a:xfrm>
            <a:off x="2219005" y="2801306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902726-3367-55C4-22FA-F820B3F0E453}"/>
              </a:ext>
            </a:extLst>
          </p:cNvPr>
          <p:cNvCxnSpPr/>
          <p:nvPr/>
        </p:nvCxnSpPr>
        <p:spPr>
          <a:xfrm>
            <a:off x="2219004" y="3079215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EF836-BDA4-2F88-4E2E-3AD7EE1FFE89}"/>
              </a:ext>
            </a:extLst>
          </p:cNvPr>
          <p:cNvCxnSpPr/>
          <p:nvPr/>
        </p:nvCxnSpPr>
        <p:spPr>
          <a:xfrm>
            <a:off x="2219004" y="3285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3A6012-71E7-2278-9CC1-E48DDA7FBC05}"/>
              </a:ext>
            </a:extLst>
          </p:cNvPr>
          <p:cNvCxnSpPr/>
          <p:nvPr/>
        </p:nvCxnSpPr>
        <p:spPr>
          <a:xfrm>
            <a:off x="2223246" y="4352202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C2E56-9E52-A1EE-BF35-0332E0E5B9A3}"/>
              </a:ext>
            </a:extLst>
          </p:cNvPr>
          <p:cNvCxnSpPr/>
          <p:nvPr/>
        </p:nvCxnSpPr>
        <p:spPr>
          <a:xfrm>
            <a:off x="2223245" y="461218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FCF0F-CB1C-C949-EF4B-8936AC2F4C16}"/>
              </a:ext>
            </a:extLst>
          </p:cNvPr>
          <p:cNvCxnSpPr/>
          <p:nvPr/>
        </p:nvCxnSpPr>
        <p:spPr>
          <a:xfrm>
            <a:off x="2223245" y="4791471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75D85-5A4B-2673-501D-9C0F5D0AA60A}"/>
              </a:ext>
            </a:extLst>
          </p:cNvPr>
          <p:cNvCxnSpPr/>
          <p:nvPr/>
        </p:nvCxnSpPr>
        <p:spPr>
          <a:xfrm>
            <a:off x="2219005" y="579552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D6F24-77B9-4210-2620-F90EB4FE2E9C}"/>
              </a:ext>
            </a:extLst>
          </p:cNvPr>
          <p:cNvCxnSpPr/>
          <p:nvPr/>
        </p:nvCxnSpPr>
        <p:spPr>
          <a:xfrm>
            <a:off x="2219004" y="6046534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B37FB5-04C9-A9EE-3279-E323258A464B}"/>
              </a:ext>
            </a:extLst>
          </p:cNvPr>
          <p:cNvCxnSpPr/>
          <p:nvPr/>
        </p:nvCxnSpPr>
        <p:spPr>
          <a:xfrm>
            <a:off x="2219004" y="6270649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76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676CB9-856B-56D0-E3B8-426EB516FF9E}"/>
              </a:ext>
            </a:extLst>
          </p:cNvPr>
          <p:cNvGrpSpPr/>
          <p:nvPr/>
        </p:nvGrpSpPr>
        <p:grpSpPr>
          <a:xfrm>
            <a:off x="8112429" y="710936"/>
            <a:ext cx="4046879" cy="1718289"/>
            <a:chOff x="8070657" y="554355"/>
            <a:chExt cx="4046879" cy="1718289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2EC8F9D6-9D30-42F9-16AC-632782BAC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E3F11-8E1D-946F-6AC2-BEACF8A1797C}"/>
                </a:ext>
              </a:extLst>
            </p:cNvPr>
            <p:cNvSpPr/>
            <p:nvPr/>
          </p:nvSpPr>
          <p:spPr>
            <a:xfrm>
              <a:off x="8930521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a2E_30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6D96B75-B833-843E-9316-59E427F18A9E}"/>
              </a:ext>
            </a:extLst>
          </p:cNvPr>
          <p:cNvGrpSpPr/>
          <p:nvPr/>
        </p:nvGrpSpPr>
        <p:grpSpPr>
          <a:xfrm>
            <a:off x="4409852" y="718001"/>
            <a:ext cx="4046879" cy="1718289"/>
            <a:chOff x="4359215" y="561421"/>
            <a:chExt cx="4046879" cy="1718289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9DC40D66-307C-27A7-BD2E-E57BB6AE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15" y="561421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068D97-A964-1E0D-BADB-C3F583836974}"/>
                </a:ext>
              </a:extLst>
            </p:cNvPr>
            <p:cNvSpPr/>
            <p:nvPr/>
          </p:nvSpPr>
          <p:spPr>
            <a:xfrm>
              <a:off x="5237038" y="70560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a2D_30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DD780-0F6A-893D-94D4-45852261F630}"/>
              </a:ext>
            </a:extLst>
          </p:cNvPr>
          <p:cNvGrpSpPr/>
          <p:nvPr/>
        </p:nvGrpSpPr>
        <p:grpSpPr>
          <a:xfrm>
            <a:off x="694071" y="710936"/>
            <a:ext cx="4046879" cy="1718289"/>
            <a:chOff x="652299" y="554355"/>
            <a:chExt cx="4046879" cy="1718289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1C96957-3EFD-73E1-2CAE-CD9C93ABB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99" y="55435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4B4BF-0285-D1DF-B267-6F85885527BB}"/>
                </a:ext>
              </a:extLst>
            </p:cNvPr>
            <p:cNvSpPr/>
            <p:nvPr/>
          </p:nvSpPr>
          <p:spPr>
            <a:xfrm>
              <a:off x="1536355" y="71069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a2C_30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73471-F8A4-5DE7-2BB1-FA6815039C88}"/>
              </a:ext>
            </a:extLst>
          </p:cNvPr>
          <p:cNvCxnSpPr>
            <a:cxnSpLocks/>
          </p:cNvCxnSpPr>
          <p:nvPr/>
        </p:nvCxnSpPr>
        <p:spPr>
          <a:xfrm>
            <a:off x="3028441" y="126520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687E82-C03E-8357-8149-961805A8B4ED}"/>
              </a:ext>
            </a:extLst>
          </p:cNvPr>
          <p:cNvCxnSpPr>
            <a:cxnSpLocks/>
          </p:cNvCxnSpPr>
          <p:nvPr/>
        </p:nvCxnSpPr>
        <p:spPr>
          <a:xfrm>
            <a:off x="3019475" y="80911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80319E-B3FA-3FD0-E2F1-5137D3FF2D96}"/>
              </a:ext>
            </a:extLst>
          </p:cNvPr>
          <p:cNvGrpSpPr/>
          <p:nvPr/>
        </p:nvGrpSpPr>
        <p:grpSpPr>
          <a:xfrm>
            <a:off x="8107902" y="2147515"/>
            <a:ext cx="4046879" cy="1718289"/>
            <a:chOff x="8066130" y="1990934"/>
            <a:chExt cx="4046879" cy="1718289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17B8368-12C8-B78E-54DB-71ED0754F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130" y="1990934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8943520" y="213457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E0E62F-5626-EEC0-2818-F46EF0B72666}"/>
              </a:ext>
            </a:extLst>
          </p:cNvPr>
          <p:cNvGrpSpPr/>
          <p:nvPr/>
        </p:nvGrpSpPr>
        <p:grpSpPr>
          <a:xfrm>
            <a:off x="4400553" y="2147518"/>
            <a:ext cx="4046879" cy="1718289"/>
            <a:chOff x="4358781" y="1990937"/>
            <a:chExt cx="4046879" cy="1718289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922BCA-4A7C-79FB-B4D7-04B71383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781" y="1990937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36604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BE696449-6952-B01C-8F6C-05EFE3DA8CA0}"/>
              </a:ext>
            </a:extLst>
          </p:cNvPr>
          <p:cNvGrpSpPr/>
          <p:nvPr/>
        </p:nvGrpSpPr>
        <p:grpSpPr>
          <a:xfrm>
            <a:off x="693637" y="2156663"/>
            <a:ext cx="4046879" cy="1718289"/>
            <a:chOff x="651865" y="2000082"/>
            <a:chExt cx="4046879" cy="171828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D8E5AD3D-0E00-5040-19C5-A5A97245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65" y="2000082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35920" y="212926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D728C-56DB-089D-3716-B36B41C0834E}"/>
              </a:ext>
            </a:extLst>
          </p:cNvPr>
          <p:cNvCxnSpPr>
            <a:cxnSpLocks/>
          </p:cNvCxnSpPr>
          <p:nvPr/>
        </p:nvCxnSpPr>
        <p:spPr>
          <a:xfrm>
            <a:off x="3028006" y="2885176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5E966E-CE08-7E0A-4CCD-1089CA8337FB}"/>
              </a:ext>
            </a:extLst>
          </p:cNvPr>
          <p:cNvCxnSpPr>
            <a:cxnSpLocks/>
          </p:cNvCxnSpPr>
          <p:nvPr/>
        </p:nvCxnSpPr>
        <p:spPr>
          <a:xfrm>
            <a:off x="3014558" y="2518732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7DD16D6-850B-C2F4-EBCE-E3B623FFB3D6}"/>
              </a:ext>
            </a:extLst>
          </p:cNvPr>
          <p:cNvGrpSpPr/>
          <p:nvPr/>
        </p:nvGrpSpPr>
        <p:grpSpPr>
          <a:xfrm>
            <a:off x="8112429" y="3611169"/>
            <a:ext cx="4046883" cy="1718290"/>
            <a:chOff x="8070657" y="3454588"/>
            <a:chExt cx="4046883" cy="1718290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09173041-5B6B-3CF9-E642-137E262D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657" y="3454588"/>
              <a:ext cx="4046883" cy="1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43519" y="3533768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B841B85-83BD-A1C4-9CFE-F60ADADE038F}"/>
              </a:ext>
            </a:extLst>
          </p:cNvPr>
          <p:cNvGrpSpPr/>
          <p:nvPr/>
        </p:nvGrpSpPr>
        <p:grpSpPr>
          <a:xfrm>
            <a:off x="4409852" y="3611171"/>
            <a:ext cx="4046879" cy="1718289"/>
            <a:chOff x="4368080" y="3454590"/>
            <a:chExt cx="4046879" cy="1718289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7966CFC-E241-3725-AE0D-731ADD060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80" y="345459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36604" y="3543665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28F5C24-E230-5A6A-A893-D61809FB3CDA}"/>
              </a:ext>
            </a:extLst>
          </p:cNvPr>
          <p:cNvGrpSpPr/>
          <p:nvPr/>
        </p:nvGrpSpPr>
        <p:grpSpPr>
          <a:xfrm>
            <a:off x="689110" y="3596706"/>
            <a:ext cx="4046879" cy="1718289"/>
            <a:chOff x="647338" y="3440125"/>
            <a:chExt cx="4046879" cy="1718289"/>
          </a:xfrm>
        </p:grpSpPr>
        <p:pic>
          <p:nvPicPr>
            <p:cNvPr id="57" name="Picture 26">
              <a:extLst>
                <a:ext uri="{FF2B5EF4-FFF2-40B4-BE49-F238E27FC236}">
                  <a16:creationId xmlns:a16="http://schemas.microsoft.com/office/drawing/2014/main" id="{C5583693-CDC8-7792-C024-48D25C19B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38" y="3440125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17155" y="3554193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EDE9F9-1AD6-1ECD-F1C1-02B2F750E7C7}"/>
              </a:ext>
            </a:extLst>
          </p:cNvPr>
          <p:cNvCxnSpPr>
            <a:cxnSpLocks/>
          </p:cNvCxnSpPr>
          <p:nvPr/>
        </p:nvCxnSpPr>
        <p:spPr>
          <a:xfrm>
            <a:off x="3028006" y="4435538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15F2E41-9D58-75AC-877E-79F609B35F00}"/>
              </a:ext>
            </a:extLst>
          </p:cNvPr>
          <p:cNvCxnSpPr>
            <a:cxnSpLocks/>
          </p:cNvCxnSpPr>
          <p:nvPr/>
        </p:nvCxnSpPr>
        <p:spPr>
          <a:xfrm>
            <a:off x="3014558" y="4131848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6CA24E4-1B17-FF15-584D-B94E9983A8A4}"/>
              </a:ext>
            </a:extLst>
          </p:cNvPr>
          <p:cNvSpPr/>
          <p:nvPr/>
        </p:nvSpPr>
        <p:spPr>
          <a:xfrm>
            <a:off x="6819091" y="1577146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7B1B3-9041-1525-CFC1-3855EBCEAFF9}"/>
              </a:ext>
            </a:extLst>
          </p:cNvPr>
          <p:cNvGrpSpPr/>
          <p:nvPr/>
        </p:nvGrpSpPr>
        <p:grpSpPr>
          <a:xfrm>
            <a:off x="8116866" y="5064284"/>
            <a:ext cx="4046880" cy="1718289"/>
            <a:chOff x="8116866" y="5064284"/>
            <a:chExt cx="4046880" cy="17182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391ECA-9900-E8F4-C0A7-42257A5E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866" y="5064284"/>
              <a:ext cx="4046880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1" y="5193989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36D31-0A2B-1EF8-F6A3-8BE820D50A7B}"/>
              </a:ext>
            </a:extLst>
          </p:cNvPr>
          <p:cNvGrpSpPr/>
          <p:nvPr/>
        </p:nvGrpSpPr>
        <p:grpSpPr>
          <a:xfrm>
            <a:off x="4400553" y="5060360"/>
            <a:ext cx="4046880" cy="1718289"/>
            <a:chOff x="3470182" y="2798733"/>
            <a:chExt cx="5036484" cy="213847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091B10C-B2BD-6C24-4259-647F52E4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182" y="2798733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4545947" y="2960411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2234E8-DA16-45D5-4F76-32E6C62387CD}"/>
              </a:ext>
            </a:extLst>
          </p:cNvPr>
          <p:cNvSpPr/>
          <p:nvPr/>
        </p:nvSpPr>
        <p:spPr>
          <a:xfrm>
            <a:off x="6794744" y="6294305"/>
            <a:ext cx="1479176" cy="35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for 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E6990-BD86-155C-AFCE-3C2001099660}"/>
              </a:ext>
            </a:extLst>
          </p:cNvPr>
          <p:cNvGrpSpPr/>
          <p:nvPr/>
        </p:nvGrpSpPr>
        <p:grpSpPr>
          <a:xfrm>
            <a:off x="696592" y="5064284"/>
            <a:ext cx="4046880" cy="1718289"/>
            <a:chOff x="-1299042" y="2798732"/>
            <a:chExt cx="5036484" cy="2138471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D6F3F50-8A71-730D-BADF-3FB5D81F4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9042" y="2798732"/>
              <a:ext cx="5036484" cy="213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-232242" y="2932157"/>
              <a:ext cx="1317812" cy="423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58405-303B-EB4F-654F-3469779E48B2}"/>
              </a:ext>
            </a:extLst>
          </p:cNvPr>
          <p:cNvCxnSpPr>
            <a:cxnSpLocks/>
          </p:cNvCxnSpPr>
          <p:nvPr/>
        </p:nvCxnSpPr>
        <p:spPr>
          <a:xfrm>
            <a:off x="3030989" y="5645524"/>
            <a:ext cx="8075779" cy="0"/>
          </a:xfrm>
          <a:prstGeom prst="line">
            <a:avLst/>
          </a:prstGeom>
          <a:ln w="28575">
            <a:solidFill>
              <a:schemeClr val="accent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30895-3D79-681B-03FD-EF65B031555C}"/>
              </a:ext>
            </a:extLst>
          </p:cNvPr>
          <p:cNvCxnSpPr>
            <a:cxnSpLocks/>
          </p:cNvCxnSpPr>
          <p:nvPr/>
        </p:nvCxnSpPr>
        <p:spPr>
          <a:xfrm>
            <a:off x="3030989" y="5932394"/>
            <a:ext cx="8075779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8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097F95D6-3A31-17A5-4D3A-2696E23D8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43696" y="629282"/>
            <a:ext cx="2027503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10DB5-7906-2EFA-1A05-5FF20AFDA80F}"/>
              </a:ext>
            </a:extLst>
          </p:cNvPr>
          <p:cNvSpPr txBox="1"/>
          <p:nvPr/>
        </p:nvSpPr>
        <p:spPr>
          <a:xfrm>
            <a:off x="7156610" y="663743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a2E</a:t>
            </a:r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6F0BFA34-0411-A861-0B84-5DE2944CA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69599" y="634613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43BBC-5CC5-A436-95FB-D5E4E5E1202E}"/>
              </a:ext>
            </a:extLst>
          </p:cNvPr>
          <p:cNvSpPr txBox="1"/>
          <p:nvPr/>
        </p:nvSpPr>
        <p:spPr>
          <a:xfrm>
            <a:off x="5407875" y="689436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a2D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87B06526-44C9-4194-9114-C695BC1F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6751067" y="2086869"/>
            <a:ext cx="201297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24D767-C62C-F1F3-72FC-0306A6B1CFD9}"/>
              </a:ext>
            </a:extLst>
          </p:cNvPr>
          <p:cNvSpPr txBox="1"/>
          <p:nvPr/>
        </p:nvSpPr>
        <p:spPr>
          <a:xfrm>
            <a:off x="7156610" y="2159934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b1E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E3C539D-4FB4-06DF-1650-88D7D0AC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9"/>
          <a:stretch/>
        </p:blipFill>
        <p:spPr bwMode="auto">
          <a:xfrm>
            <a:off x="4978563" y="2090966"/>
            <a:ext cx="2012971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A11BB15-C7FF-D2D3-3082-50ED72A7F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/>
          <a:stretch/>
        </p:blipFill>
        <p:spPr bwMode="auto">
          <a:xfrm>
            <a:off x="3222487" y="634488"/>
            <a:ext cx="1989562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BC6D4-6E74-E67C-F7D5-3429A09537D4}"/>
              </a:ext>
            </a:extLst>
          </p:cNvPr>
          <p:cNvSpPr txBox="1"/>
          <p:nvPr/>
        </p:nvSpPr>
        <p:spPr>
          <a:xfrm>
            <a:off x="3571385" y="741990"/>
            <a:ext cx="81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a2C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F13CFF5-D177-0CF0-BC4E-CF7FFC97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/>
          <a:stretch/>
        </p:blipFill>
        <p:spPr bwMode="auto">
          <a:xfrm>
            <a:off x="3219074" y="2086870"/>
            <a:ext cx="1988873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1AFCF0-7D74-2D19-12C7-6CB7502F5645}"/>
              </a:ext>
            </a:extLst>
          </p:cNvPr>
          <p:cNvSpPr txBox="1"/>
          <p:nvPr/>
        </p:nvSpPr>
        <p:spPr>
          <a:xfrm>
            <a:off x="3599444" y="2159934"/>
            <a:ext cx="7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65312-71AB-44C7-8899-4E5EBE853EBD}"/>
              </a:ext>
            </a:extLst>
          </p:cNvPr>
          <p:cNvGrpSpPr/>
          <p:nvPr/>
        </p:nvGrpSpPr>
        <p:grpSpPr>
          <a:xfrm>
            <a:off x="2825956" y="95073"/>
            <a:ext cx="2293374" cy="369334"/>
            <a:chOff x="2222351" y="1071235"/>
            <a:chExt cx="2293374" cy="36933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0BF89E1-78CF-6453-86E9-41EEE1C24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E7F30-89C2-1B47-BCCA-005DE4586CCF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F78A0-EC83-FED4-5A03-551048CCC442}"/>
              </a:ext>
            </a:extLst>
          </p:cNvPr>
          <p:cNvGrpSpPr/>
          <p:nvPr/>
        </p:nvGrpSpPr>
        <p:grpSpPr>
          <a:xfrm>
            <a:off x="6967213" y="79669"/>
            <a:ext cx="2290566" cy="369333"/>
            <a:chOff x="6799035" y="1030658"/>
            <a:chExt cx="2290566" cy="36933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3F59E70-7E29-88FC-AE4E-798F79C7D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082C5-4E85-3FCF-B59E-67322E291CAF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33A7-8030-2C05-56A1-D0DAFB0C48C7}"/>
              </a:ext>
            </a:extLst>
          </p:cNvPr>
          <p:cNvGrpSpPr/>
          <p:nvPr/>
        </p:nvGrpSpPr>
        <p:grpSpPr>
          <a:xfrm>
            <a:off x="2395253" y="848409"/>
            <a:ext cx="371314" cy="5723717"/>
            <a:chOff x="83734" y="726141"/>
            <a:chExt cx="371314" cy="57237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9C03B2-0239-3DE9-C2C0-1E7F98E4CF5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3EDF-D3B5-31D2-54F2-114BE0BFC59D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B861BD-EC84-5442-2171-DCAF91AEE8A6}"/>
              </a:ext>
            </a:extLst>
          </p:cNvPr>
          <p:cNvSpPr txBox="1"/>
          <p:nvPr/>
        </p:nvSpPr>
        <p:spPr>
          <a:xfrm>
            <a:off x="177588" y="3178236"/>
            <a:ext cx="195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Block 4 (NFL end)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096D43-5442-FFE4-4493-B8D918402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/>
          <a:stretch/>
        </p:blipFill>
        <p:spPr bwMode="auto">
          <a:xfrm>
            <a:off x="6772642" y="3536188"/>
            <a:ext cx="1980108" cy="17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87CCF7-1D2B-F250-8DCC-86D5310B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/>
          <a:stretch/>
        </p:blipFill>
        <p:spPr bwMode="auto">
          <a:xfrm>
            <a:off x="5005370" y="3537377"/>
            <a:ext cx="1980108" cy="17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5E8C1-BD62-504C-4A12-BDB8FB37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 bwMode="auto">
          <a:xfrm>
            <a:off x="3224529" y="3547568"/>
            <a:ext cx="1977050" cy="17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F3901-47B2-2A56-2F8A-D8623A536655}"/>
              </a:ext>
            </a:extLst>
          </p:cNvPr>
          <p:cNvSpPr txBox="1"/>
          <p:nvPr/>
        </p:nvSpPr>
        <p:spPr>
          <a:xfrm>
            <a:off x="3571385" y="3631197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C007-BFF6-254A-BAAE-9D396ACA279B}"/>
              </a:ext>
            </a:extLst>
          </p:cNvPr>
          <p:cNvSpPr txBox="1"/>
          <p:nvPr/>
        </p:nvSpPr>
        <p:spPr>
          <a:xfrm>
            <a:off x="5487095" y="3631197"/>
            <a:ext cx="6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0730-3879-3CD5-52FA-B64F6458FD21}"/>
              </a:ext>
            </a:extLst>
          </p:cNvPr>
          <p:cNvSpPr txBox="1"/>
          <p:nvPr/>
        </p:nvSpPr>
        <p:spPr>
          <a:xfrm>
            <a:off x="7177124" y="3631197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a1E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C0CF6B9A-69BF-1A17-F580-AA71149AB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1"/>
          <a:stretch/>
        </p:blipFill>
        <p:spPr bwMode="auto">
          <a:xfrm>
            <a:off x="6751067" y="5025672"/>
            <a:ext cx="1989731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518FC-C183-9860-3457-A705563065D4}"/>
              </a:ext>
            </a:extLst>
          </p:cNvPr>
          <p:cNvSpPr txBox="1"/>
          <p:nvPr/>
        </p:nvSpPr>
        <p:spPr>
          <a:xfrm>
            <a:off x="7156610" y="5113574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g1E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3E936E-7359-B4C4-1146-EF0B8317F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 bwMode="auto">
          <a:xfrm>
            <a:off x="4970228" y="5026861"/>
            <a:ext cx="1996985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84668-CF81-1C05-EADE-1F07E4D4B7FD}"/>
              </a:ext>
            </a:extLst>
          </p:cNvPr>
          <p:cNvSpPr txBox="1"/>
          <p:nvPr/>
        </p:nvSpPr>
        <p:spPr>
          <a:xfrm>
            <a:off x="5372426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g1D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B9DBE7B-4D68-C02F-E7A6-B1F9C372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/>
          <a:stretch/>
        </p:blipFill>
        <p:spPr bwMode="auto">
          <a:xfrm>
            <a:off x="3187738" y="5018831"/>
            <a:ext cx="1998634" cy="175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F48AD-0676-A220-6D2E-2C8657241CC3}"/>
              </a:ext>
            </a:extLst>
          </p:cNvPr>
          <p:cNvSpPr txBox="1"/>
          <p:nvPr/>
        </p:nvSpPr>
        <p:spPr>
          <a:xfrm>
            <a:off x="3572680" y="5102092"/>
            <a:ext cx="84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883C0-269A-50F7-E750-77B847B46191}"/>
              </a:ext>
            </a:extLst>
          </p:cNvPr>
          <p:cNvSpPr txBox="1"/>
          <p:nvPr/>
        </p:nvSpPr>
        <p:spPr>
          <a:xfrm>
            <a:off x="5368550" y="2180559"/>
            <a:ext cx="80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F220C7-7261-D5BD-9C75-97D0172AAB35}"/>
              </a:ext>
            </a:extLst>
          </p:cNvPr>
          <p:cNvCxnSpPr>
            <a:cxnSpLocks/>
          </p:cNvCxnSpPr>
          <p:nvPr/>
        </p:nvCxnSpPr>
        <p:spPr>
          <a:xfrm>
            <a:off x="3463363" y="183630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BACDE-1B85-8401-EC5B-7AFB4C4D8164}"/>
              </a:ext>
            </a:extLst>
          </p:cNvPr>
          <p:cNvCxnSpPr>
            <a:cxnSpLocks/>
          </p:cNvCxnSpPr>
          <p:nvPr/>
        </p:nvCxnSpPr>
        <p:spPr>
          <a:xfrm>
            <a:off x="3457385" y="137014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6E6BB6-864D-064C-6FE0-8493186907AB}"/>
              </a:ext>
            </a:extLst>
          </p:cNvPr>
          <p:cNvCxnSpPr>
            <a:cxnSpLocks/>
          </p:cNvCxnSpPr>
          <p:nvPr/>
        </p:nvCxnSpPr>
        <p:spPr>
          <a:xfrm>
            <a:off x="3448023" y="3334548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8A82E-5404-BB9F-BC3C-15FC3127ECC2}"/>
              </a:ext>
            </a:extLst>
          </p:cNvPr>
          <p:cNvCxnSpPr>
            <a:cxnSpLocks/>
          </p:cNvCxnSpPr>
          <p:nvPr/>
        </p:nvCxnSpPr>
        <p:spPr>
          <a:xfrm>
            <a:off x="3442045" y="2949067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78CA5E-66F9-ACC0-844F-4F7419316C2A}"/>
              </a:ext>
            </a:extLst>
          </p:cNvPr>
          <p:cNvCxnSpPr>
            <a:cxnSpLocks/>
          </p:cNvCxnSpPr>
          <p:nvPr/>
        </p:nvCxnSpPr>
        <p:spPr>
          <a:xfrm>
            <a:off x="3454398" y="4848449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3EAF9F-3982-0592-1D6D-4C054878112D}"/>
              </a:ext>
            </a:extLst>
          </p:cNvPr>
          <p:cNvCxnSpPr>
            <a:cxnSpLocks/>
          </p:cNvCxnSpPr>
          <p:nvPr/>
        </p:nvCxnSpPr>
        <p:spPr>
          <a:xfrm>
            <a:off x="3448420" y="4588471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396C7D-DF75-003A-73CC-97BE6EBAE04B}"/>
              </a:ext>
            </a:extLst>
          </p:cNvPr>
          <p:cNvCxnSpPr>
            <a:cxnSpLocks/>
          </p:cNvCxnSpPr>
          <p:nvPr/>
        </p:nvCxnSpPr>
        <p:spPr>
          <a:xfrm>
            <a:off x="3439455" y="6336590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7368-9A03-4BF6-50B7-E13D247CF99B}"/>
              </a:ext>
            </a:extLst>
          </p:cNvPr>
          <p:cNvCxnSpPr>
            <a:cxnSpLocks/>
          </p:cNvCxnSpPr>
          <p:nvPr/>
        </p:nvCxnSpPr>
        <p:spPr>
          <a:xfrm>
            <a:off x="3433477" y="6094545"/>
            <a:ext cx="5268470" cy="0"/>
          </a:xfrm>
          <a:prstGeom prst="line">
            <a:avLst/>
          </a:prstGeom>
          <a:ln w="2857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74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DE3F11-8E1D-946F-6AC2-BEACF8A1797C}"/>
              </a:ext>
            </a:extLst>
          </p:cNvPr>
          <p:cNvSpPr/>
          <p:nvPr/>
        </p:nvSpPr>
        <p:spPr>
          <a:xfrm>
            <a:off x="8972293" y="862189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a2E_30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B44C0-4FBC-9EFA-569E-0C78FDCD385B}"/>
              </a:ext>
            </a:extLst>
          </p:cNvPr>
          <p:cNvGrpSpPr/>
          <p:nvPr/>
        </p:nvGrpSpPr>
        <p:grpSpPr>
          <a:xfrm>
            <a:off x="2223247" y="75425"/>
            <a:ext cx="2293374" cy="369334"/>
            <a:chOff x="2222351" y="1071235"/>
            <a:chExt cx="2293374" cy="369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9D8906-CC2A-4F2D-55BC-291F8ACC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351" y="1440569"/>
              <a:ext cx="22933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82222-8889-E8BD-601F-73B14CF02226}"/>
                </a:ext>
              </a:extLst>
            </p:cNvPr>
            <p:cNvSpPr txBox="1"/>
            <p:nvPr/>
          </p:nvSpPr>
          <p:spPr>
            <a:xfrm>
              <a:off x="2298502" y="1071235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 Vol decrease (by v)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180D6-5A41-D532-C2D9-359F33F8B116}"/>
              </a:ext>
            </a:extLst>
          </p:cNvPr>
          <p:cNvGrpSpPr/>
          <p:nvPr/>
        </p:nvGrpSpPr>
        <p:grpSpPr>
          <a:xfrm>
            <a:off x="7606469" y="75425"/>
            <a:ext cx="2290566" cy="369333"/>
            <a:chOff x="6799035" y="1030658"/>
            <a:chExt cx="2290566" cy="36933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854AD1-1601-AF95-CDE0-54D7A74FEA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031" y="1399991"/>
              <a:ext cx="2288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2D77E-8709-750F-69EE-F7B1F8686729}"/>
                </a:ext>
              </a:extLst>
            </p:cNvPr>
            <p:cNvSpPr txBox="1"/>
            <p:nvPr/>
          </p:nvSpPr>
          <p:spPr>
            <a:xfrm>
              <a:off x="6799035" y="1030658"/>
              <a:ext cx="2217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 Vol decrease (by b)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90917-C7DA-E321-671C-0A2E6308544E}"/>
              </a:ext>
            </a:extLst>
          </p:cNvPr>
          <p:cNvGrpSpPr/>
          <p:nvPr/>
        </p:nvGrpSpPr>
        <p:grpSpPr>
          <a:xfrm>
            <a:off x="0" y="920822"/>
            <a:ext cx="371314" cy="5723717"/>
            <a:chOff x="83734" y="726141"/>
            <a:chExt cx="371314" cy="572371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686E30-8393-719E-B4D2-D61A06444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3" y="726141"/>
              <a:ext cx="1765" cy="57237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76FD7-E46A-17AE-2929-784EFF5C9CCB}"/>
                </a:ext>
              </a:extLst>
            </p:cNvPr>
            <p:cNvSpPr txBox="1"/>
            <p:nvPr/>
          </p:nvSpPr>
          <p:spPr>
            <a:xfrm rot="16200000">
              <a:off x="-1237671" y="3411647"/>
              <a:ext cx="301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 Vol decrease (by b)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68D97-A964-1E0D-BADB-C3F583836974}"/>
              </a:ext>
            </a:extLst>
          </p:cNvPr>
          <p:cNvSpPr/>
          <p:nvPr/>
        </p:nvSpPr>
        <p:spPr>
          <a:xfrm>
            <a:off x="5287675" y="862188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a2D_30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4B4BF-0285-D1DF-B267-6F85885527BB}"/>
              </a:ext>
            </a:extLst>
          </p:cNvPr>
          <p:cNvSpPr/>
          <p:nvPr/>
        </p:nvSpPr>
        <p:spPr>
          <a:xfrm>
            <a:off x="1578127" y="867272"/>
            <a:ext cx="1058879" cy="340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a2C_30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1AD35-C95F-AE3D-11FE-8368A9BD1AD1}"/>
              </a:ext>
            </a:extLst>
          </p:cNvPr>
          <p:cNvSpPr/>
          <p:nvPr/>
        </p:nvSpPr>
        <p:spPr>
          <a:xfrm>
            <a:off x="4485536" y="63832"/>
            <a:ext cx="3173506" cy="53788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Chimax</a:t>
            </a:r>
            <a:r>
              <a:rPr lang="en-US" dirty="0"/>
              <a:t> 3.5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719E3-0117-3A91-989B-947A75DE43C2}"/>
              </a:ext>
            </a:extLst>
          </p:cNvPr>
          <p:cNvGrpSpPr/>
          <p:nvPr/>
        </p:nvGrpSpPr>
        <p:grpSpPr>
          <a:xfrm>
            <a:off x="8082117" y="2162619"/>
            <a:ext cx="4046879" cy="1718289"/>
            <a:chOff x="8140548" y="2151159"/>
            <a:chExt cx="4046879" cy="1718289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90819D70-0073-EAE4-E2FB-3255433F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548" y="2151159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DC87B7-6F50-45B3-848F-C3401E9BEABC}"/>
                </a:ext>
              </a:extLst>
            </p:cNvPr>
            <p:cNvSpPr/>
            <p:nvPr/>
          </p:nvSpPr>
          <p:spPr>
            <a:xfrm>
              <a:off x="9043721" y="226940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b1E_30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01F7B-B2E7-91CD-EAC0-47AE1892BEBD}"/>
              </a:ext>
            </a:extLst>
          </p:cNvPr>
          <p:cNvGrpSpPr/>
          <p:nvPr/>
        </p:nvGrpSpPr>
        <p:grpSpPr>
          <a:xfrm>
            <a:off x="4447151" y="2147545"/>
            <a:ext cx="3997974" cy="1697524"/>
            <a:chOff x="4447151" y="2120650"/>
            <a:chExt cx="3997974" cy="1697524"/>
          </a:xfrm>
        </p:grpSpPr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311A1F4-A08C-9540-D1D4-C7AB84AEE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1" y="2120650"/>
              <a:ext cx="3997974" cy="16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AEC7CD-92F7-C63C-48C9-E4B597699CAF}"/>
                </a:ext>
              </a:extLst>
            </p:cNvPr>
            <p:cNvSpPr/>
            <p:nvPr/>
          </p:nvSpPr>
          <p:spPr>
            <a:xfrm>
              <a:off x="5278376" y="2256910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b1D_30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C9AF9B-20B1-C3A1-20AF-F20EE3B979A9}"/>
              </a:ext>
            </a:extLst>
          </p:cNvPr>
          <p:cNvGrpSpPr/>
          <p:nvPr/>
        </p:nvGrpSpPr>
        <p:grpSpPr>
          <a:xfrm>
            <a:off x="730318" y="2141626"/>
            <a:ext cx="4046879" cy="1718289"/>
            <a:chOff x="730318" y="2141626"/>
            <a:chExt cx="4046879" cy="1718289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19B5B400-CCE4-8AE4-6E05-1B257B923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18" y="214162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DAD1F5-66E7-901A-280D-FD0CC5B107EA}"/>
                </a:ext>
              </a:extLst>
            </p:cNvPr>
            <p:cNvSpPr/>
            <p:nvPr/>
          </p:nvSpPr>
          <p:spPr>
            <a:xfrm>
              <a:off x="1577692" y="228584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b1C_30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4F6C6C-60A2-815A-9B1D-A576C001F075}"/>
              </a:ext>
            </a:extLst>
          </p:cNvPr>
          <p:cNvGrpSpPr/>
          <p:nvPr/>
        </p:nvGrpSpPr>
        <p:grpSpPr>
          <a:xfrm>
            <a:off x="8083882" y="3614257"/>
            <a:ext cx="4045114" cy="1717539"/>
            <a:chOff x="8083882" y="3614257"/>
            <a:chExt cx="4045114" cy="1717539"/>
          </a:xfrm>
        </p:grpSpPr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0BB6E2FA-3F89-61E0-080F-CDE99D502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882" y="3614257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B22163-9C42-BB51-2E71-0F034E3092EE}"/>
                </a:ext>
              </a:extLst>
            </p:cNvPr>
            <p:cNvSpPr/>
            <p:nvPr/>
          </p:nvSpPr>
          <p:spPr>
            <a:xfrm>
              <a:off x="89852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a1E_30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C8CCE1-9090-36FC-32AD-2709AD6D2179}"/>
              </a:ext>
            </a:extLst>
          </p:cNvPr>
          <p:cNvGrpSpPr/>
          <p:nvPr/>
        </p:nvGrpSpPr>
        <p:grpSpPr>
          <a:xfrm>
            <a:off x="4403195" y="3599406"/>
            <a:ext cx="4045114" cy="1717539"/>
            <a:chOff x="4403195" y="3599406"/>
            <a:chExt cx="4045114" cy="1717539"/>
          </a:xfrm>
        </p:grpSpPr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2757DB2A-06A7-1DF5-F699-12CF2BF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95" y="3599406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133338-C27A-AAA2-9E00-F0309ED232C9}"/>
                </a:ext>
              </a:extLst>
            </p:cNvPr>
            <p:cNvSpPr/>
            <p:nvPr/>
          </p:nvSpPr>
          <p:spPr>
            <a:xfrm>
              <a:off x="5278376" y="370024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a1D_30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13661-A3CA-0554-9501-240C09DF1055}"/>
              </a:ext>
            </a:extLst>
          </p:cNvPr>
          <p:cNvGrpSpPr/>
          <p:nvPr/>
        </p:nvGrpSpPr>
        <p:grpSpPr>
          <a:xfrm>
            <a:off x="703550" y="3593570"/>
            <a:ext cx="4046879" cy="1718289"/>
            <a:chOff x="703550" y="3593570"/>
            <a:chExt cx="4046879" cy="1718289"/>
          </a:xfrm>
        </p:grpSpPr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17774762-AA86-48C7-68F5-8221B7DB0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50" y="3593570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06D7E4-4BB1-A504-1B48-90DAE688A24F}"/>
                </a:ext>
              </a:extLst>
            </p:cNvPr>
            <p:cNvSpPr/>
            <p:nvPr/>
          </p:nvSpPr>
          <p:spPr>
            <a:xfrm>
              <a:off x="1577691" y="3699314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a1C_30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97AE1-2EE1-0588-9DA2-885E1C0D1141}"/>
              </a:ext>
            </a:extLst>
          </p:cNvPr>
          <p:cNvGrpSpPr/>
          <p:nvPr/>
        </p:nvGrpSpPr>
        <p:grpSpPr>
          <a:xfrm>
            <a:off x="8099322" y="5045514"/>
            <a:ext cx="4045114" cy="1717539"/>
            <a:chOff x="8099322" y="5045514"/>
            <a:chExt cx="4045114" cy="1717539"/>
          </a:xfrm>
        </p:grpSpPr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CC8EF9A9-2C1F-BAF3-5D7F-CB97DB1F2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322" y="5045514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2DB62-22F0-2B9E-0D69-172EA88C58B5}"/>
                </a:ext>
              </a:extLst>
            </p:cNvPr>
            <p:cNvSpPr/>
            <p:nvPr/>
          </p:nvSpPr>
          <p:spPr>
            <a:xfrm>
              <a:off x="8985290" y="5130571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g1E_30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1DAC9-A069-6079-3ED4-21C27BCCAE78}"/>
              </a:ext>
            </a:extLst>
          </p:cNvPr>
          <p:cNvGrpSpPr/>
          <p:nvPr/>
        </p:nvGrpSpPr>
        <p:grpSpPr>
          <a:xfrm>
            <a:off x="4404960" y="5037850"/>
            <a:ext cx="4045114" cy="1717539"/>
            <a:chOff x="4404960" y="5037850"/>
            <a:chExt cx="4045114" cy="1717539"/>
          </a:xfrm>
        </p:grpSpPr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8647B1E-A0A1-7A3D-E4F6-A16131387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60" y="5037850"/>
              <a:ext cx="4045114" cy="17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919BF3-692D-A0F9-DD4E-BABF7E9FF74C}"/>
                </a:ext>
              </a:extLst>
            </p:cNvPr>
            <p:cNvSpPr/>
            <p:nvPr/>
          </p:nvSpPr>
          <p:spPr>
            <a:xfrm>
              <a:off x="5264943" y="5126852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g1D_30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356E5-E590-BAEF-4722-37BCD8869B3A}"/>
              </a:ext>
            </a:extLst>
          </p:cNvPr>
          <p:cNvGrpSpPr/>
          <p:nvPr/>
        </p:nvGrpSpPr>
        <p:grpSpPr>
          <a:xfrm>
            <a:off x="701569" y="5040273"/>
            <a:ext cx="4046879" cy="1718289"/>
            <a:chOff x="701569" y="5023756"/>
            <a:chExt cx="4046879" cy="1718289"/>
          </a:xfrm>
        </p:grpSpPr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FDF99FBD-51EA-F7CB-8D56-4085FC7C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69" y="5023756"/>
              <a:ext cx="4046879" cy="171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A6F31-FCCF-3FCA-1FFF-5B7CFD87DC16}"/>
                </a:ext>
              </a:extLst>
            </p:cNvPr>
            <p:cNvSpPr/>
            <p:nvPr/>
          </p:nvSpPr>
          <p:spPr>
            <a:xfrm>
              <a:off x="1548397" y="5135806"/>
              <a:ext cx="1058879" cy="340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g1C_30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647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B17BB-D05B-F116-9351-085ABAFC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6" y="139515"/>
            <a:ext cx="7742067" cy="293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78410F5-975F-E0CE-C26E-DCB780F83320}"/>
              </a:ext>
            </a:extLst>
          </p:cNvPr>
          <p:cNvGrpSpPr/>
          <p:nvPr/>
        </p:nvGrpSpPr>
        <p:grpSpPr>
          <a:xfrm>
            <a:off x="1345363" y="3729456"/>
            <a:ext cx="4218677" cy="2809021"/>
            <a:chOff x="4295595" y="3220302"/>
            <a:chExt cx="4218677" cy="28090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AE13B70-CC8F-71A2-6148-01C350D48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595" y="3220302"/>
              <a:ext cx="4218677" cy="280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61F22A51-EBAF-C7DF-F415-0262C563F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" r="5640"/>
            <a:stretch/>
          </p:blipFill>
          <p:spPr bwMode="auto">
            <a:xfrm>
              <a:off x="4373591" y="3849332"/>
              <a:ext cx="4080295" cy="1396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8721960-83C8-997D-EEAF-C9C929AE8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8465"/>
              </p:ext>
            </p:extLst>
          </p:nvPr>
        </p:nvGraphicFramePr>
        <p:xfrm>
          <a:off x="7059279" y="4100296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0.529032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5716A-B764-2351-EC83-64D6DFBA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8990"/>
              </p:ext>
            </p:extLst>
          </p:nvPr>
        </p:nvGraphicFramePr>
        <p:xfrm>
          <a:off x="7059280" y="3729456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574FA3A-D11A-86A3-A3AC-87985004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8" y="5123369"/>
            <a:ext cx="3566818" cy="4014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EAFAFE-FFCE-A4FF-0F04-34C76EBB17BF}"/>
              </a:ext>
            </a:extLst>
          </p:cNvPr>
          <p:cNvGrpSpPr/>
          <p:nvPr/>
        </p:nvGrpSpPr>
        <p:grpSpPr>
          <a:xfrm>
            <a:off x="128005" y="238282"/>
            <a:ext cx="8376700" cy="1366344"/>
            <a:chOff x="696514" y="725631"/>
            <a:chExt cx="8376700" cy="13663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B4A8AC-9F2A-C246-9286-7D2F4E12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637" y="1354595"/>
              <a:ext cx="1741376" cy="261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FD0922-C300-F978-2BAD-3A0CD273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851" y="1781754"/>
              <a:ext cx="4872038" cy="2919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8BD12-F707-7E9F-D73A-54845B8F7323}"/>
                </a:ext>
              </a:extLst>
            </p:cNvPr>
            <p:cNvSpPr txBox="1"/>
            <p:nvPr/>
          </p:nvSpPr>
          <p:spPr>
            <a:xfrm>
              <a:off x="3111062" y="725631"/>
              <a:ext cx="268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 </a:t>
              </a:r>
              <a:r>
                <a:rPr lang="en-US" sz="2400" i="1" dirty="0" err="1"/>
                <a:t>i</a:t>
              </a:r>
              <a:r>
                <a:rPr lang="en-US" sz="2400" i="1" dirty="0"/>
                <a:t> </a:t>
              </a:r>
              <a:r>
                <a:rPr lang="en-US" sz="2400" dirty="0"/>
                <a:t>as </a:t>
              </a:r>
              <a:r>
                <a:rPr lang="en-US" sz="2400" b="1" dirty="0">
                  <a:solidFill>
                    <a:schemeClr val="accent1"/>
                  </a:solidFill>
                </a:rPr>
                <a:t>L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chemeClr val="accent1"/>
                  </a:solidFill>
                </a:rPr>
                <a:t>H</a:t>
              </a:r>
              <a:r>
                <a:rPr lang="en-US" sz="2400" dirty="0"/>
                <a:t>: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F136D7-8D74-E0E4-DDE7-AA3E45F9FFAC}"/>
                </a:ext>
              </a:extLst>
            </p:cNvPr>
            <p:cNvSpPr/>
            <p:nvPr/>
          </p:nvSpPr>
          <p:spPr>
            <a:xfrm>
              <a:off x="5220543" y="1341006"/>
              <a:ext cx="549908" cy="3173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F202C-893B-E418-9804-DE4BDA86185D}"/>
                </a:ext>
              </a:extLst>
            </p:cNvPr>
            <p:cNvSpPr/>
            <p:nvPr/>
          </p:nvSpPr>
          <p:spPr>
            <a:xfrm>
              <a:off x="7294424" y="1722644"/>
              <a:ext cx="32766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490D9-8DAF-C462-1EB0-3EE910F82A10}"/>
                </a:ext>
              </a:extLst>
            </p:cNvPr>
            <p:cNvSpPr txBox="1"/>
            <p:nvPr/>
          </p:nvSpPr>
          <p:spPr>
            <a:xfrm>
              <a:off x="6796739" y="80840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Pure height profiles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A5F477-C95A-A11D-FC75-C98116D87DB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63291" y="993067"/>
              <a:ext cx="933448" cy="3047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41B8B0-4522-272E-91C9-9B50D25F4895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2" y="1173305"/>
              <a:ext cx="0" cy="4953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84C24B-914A-2EDB-E0BE-689F3A1C6A1A}"/>
                </a:ext>
              </a:extLst>
            </p:cNvPr>
            <p:cNvSpPr/>
            <p:nvPr/>
          </p:nvSpPr>
          <p:spPr>
            <a:xfrm>
              <a:off x="3886199" y="1298560"/>
              <a:ext cx="333872" cy="3173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0A38C9-626B-79D0-4F0B-42B0D7EB4CE3}"/>
                </a:ext>
              </a:extLst>
            </p:cNvPr>
            <p:cNvSpPr txBox="1"/>
            <p:nvPr/>
          </p:nvSpPr>
          <p:spPr>
            <a:xfrm>
              <a:off x="696514" y="121057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Mixed height profiles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120EB4-F142-1062-5D00-5B6A1499A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375" y="1385029"/>
              <a:ext cx="778669" cy="2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130C95-D8DF-AE70-F8A3-3DBBA00F1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08" y="2322859"/>
            <a:ext cx="5566304" cy="28005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85CC42-6535-8273-EFAD-FB66156915E8}"/>
              </a:ext>
            </a:extLst>
          </p:cNvPr>
          <p:cNvSpPr txBox="1"/>
          <p:nvPr/>
        </p:nvSpPr>
        <p:spPr>
          <a:xfrm>
            <a:off x="896306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L library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FA141-6529-5043-4B04-E43148C8B2C6}"/>
              </a:ext>
            </a:extLst>
          </p:cNvPr>
          <p:cNvSpPr txBox="1"/>
          <p:nvPr/>
        </p:nvSpPr>
        <p:spPr>
          <a:xfrm>
            <a:off x="6003492" y="1793137"/>
            <a:ext cx="39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H library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A65ED-7FBC-2EC0-404B-230B999C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89" y="2701876"/>
            <a:ext cx="2175604" cy="3934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850259-FE39-F715-677D-6EA3AE234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303" y="3190309"/>
            <a:ext cx="2083024" cy="393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4006AF-25C8-1DE1-0373-8B3A62790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888" y="2423387"/>
            <a:ext cx="2731083" cy="19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A7FB94-8B59-8B02-3EAC-9AB64157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888" y="2215811"/>
            <a:ext cx="1747429" cy="2430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2914CB-6296-467B-DCBA-F8DF0EB19F11}"/>
              </a:ext>
            </a:extLst>
          </p:cNvPr>
          <p:cNvCxnSpPr/>
          <p:nvPr/>
        </p:nvCxnSpPr>
        <p:spPr>
          <a:xfrm flipV="1">
            <a:off x="6472467" y="2118703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78A77-9550-80A0-C259-F95B0AC381E7}"/>
              </a:ext>
            </a:extLst>
          </p:cNvPr>
          <p:cNvCxnSpPr/>
          <p:nvPr/>
        </p:nvCxnSpPr>
        <p:spPr>
          <a:xfrm flipV="1">
            <a:off x="6524428" y="2647898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EB44CF-BF46-7B88-E816-9BC6300FB141}"/>
              </a:ext>
            </a:extLst>
          </p:cNvPr>
          <p:cNvCxnSpPr>
            <a:cxnSpLocks/>
          </p:cNvCxnSpPr>
          <p:nvPr/>
        </p:nvCxnSpPr>
        <p:spPr>
          <a:xfrm flipV="1">
            <a:off x="220559" y="2404886"/>
            <a:ext cx="5358339" cy="9821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D45009-1595-912D-1727-9DC43BFB10C7}"/>
              </a:ext>
            </a:extLst>
          </p:cNvPr>
          <p:cNvCxnSpPr/>
          <p:nvPr/>
        </p:nvCxnSpPr>
        <p:spPr>
          <a:xfrm flipV="1">
            <a:off x="6585650" y="3107049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F4CB23-81FD-0AB8-767C-A0F32634E39D}"/>
              </a:ext>
            </a:extLst>
          </p:cNvPr>
          <p:cNvSpPr txBox="1"/>
          <p:nvPr/>
        </p:nvSpPr>
        <p:spPr>
          <a:xfrm>
            <a:off x="9311071" y="3123938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Skip; marginal increase in vol prob not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D1E63-513F-228E-C170-915850E007F1}"/>
              </a:ext>
            </a:extLst>
          </p:cNvPr>
          <p:cNvSpPr txBox="1"/>
          <p:nvPr/>
        </p:nvSpPr>
        <p:spPr>
          <a:xfrm>
            <a:off x="9311071" y="3888751"/>
            <a:ext cx="249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onto chi3.0; larger NFL vol library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629BC-7B2B-073F-D9BD-CB74A8320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915" y="4535082"/>
            <a:ext cx="2333353" cy="44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1D77B-B903-1735-4387-0034D8031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527" y="4005887"/>
            <a:ext cx="2420563" cy="441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85BA61-D1D0-338E-0236-89A024A5DAD6}"/>
              </a:ext>
            </a:extLst>
          </p:cNvPr>
          <p:cNvCxnSpPr/>
          <p:nvPr/>
        </p:nvCxnSpPr>
        <p:spPr>
          <a:xfrm flipV="1">
            <a:off x="6634546" y="3944365"/>
            <a:ext cx="2676525" cy="501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44C48-C113-32F4-513C-9D56902D1D00}"/>
              </a:ext>
            </a:extLst>
          </p:cNvPr>
          <p:cNvCxnSpPr>
            <a:cxnSpLocks/>
          </p:cNvCxnSpPr>
          <p:nvPr/>
        </p:nvCxnSpPr>
        <p:spPr>
          <a:xfrm>
            <a:off x="231886" y="4295710"/>
            <a:ext cx="4882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C5ACCF-5140-4654-AC72-F6B8E5A00A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822" y="5521964"/>
            <a:ext cx="5110952" cy="4687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22F86-3BA2-38B4-3603-D5E7BC6A3B96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227822" y="4648200"/>
            <a:ext cx="5066960" cy="11081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07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8105F-0506-A922-FFA1-BF31E986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B248C8-28BB-3B5E-AA7F-49ED4AE7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152401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04749-BAE1-D8B1-C303-19776A6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0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67FC47-ADCF-E241-EA48-C917B3D0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71" y="3429000"/>
            <a:ext cx="4504657" cy="3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D4D87-7855-F498-AA89-885F855F7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958" y="2212803"/>
            <a:ext cx="2688124" cy="114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8C2EF-4E3A-FFCB-3F2C-9A537EBA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505" y="3937368"/>
            <a:ext cx="2393577" cy="42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1A956-5172-BC0E-C16D-089C12C229C7}"/>
              </a:ext>
            </a:extLst>
          </p:cNvPr>
          <p:cNvSpPr txBox="1"/>
          <p:nvPr/>
        </p:nvSpPr>
        <p:spPr>
          <a:xfrm>
            <a:off x="8974958" y="184347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6E68F-BC33-BC7B-AA88-0AEA097D9F45}"/>
              </a:ext>
            </a:extLst>
          </p:cNvPr>
          <p:cNvSpPr txBox="1"/>
          <p:nvPr/>
        </p:nvSpPr>
        <p:spPr>
          <a:xfrm>
            <a:off x="8966725" y="35450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65EE6-B283-9233-BDB9-DAEDBCDFBE02}"/>
              </a:ext>
            </a:extLst>
          </p:cNvPr>
          <p:cNvSpPr/>
          <p:nvPr/>
        </p:nvSpPr>
        <p:spPr>
          <a:xfrm>
            <a:off x="8653827" y="544712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 (v = 31 nm3/c)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D3A2D-FF5E-5875-8B03-CA019C9F8E69}"/>
              </a:ext>
            </a:extLst>
          </p:cNvPr>
          <p:cNvSpPr/>
          <p:nvPr/>
        </p:nvSpPr>
        <p:spPr>
          <a:xfrm>
            <a:off x="2315395" y="2716943"/>
            <a:ext cx="3588447" cy="78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plotting wrong L pure; look only at </a:t>
            </a:r>
            <a:r>
              <a:rPr lang="en-US" dirty="0" err="1"/>
              <a:t>purp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5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304991-16AD-389F-95E8-ED361519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6" y="475862"/>
            <a:ext cx="4432648" cy="3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F5A0E-DCD2-1A74-123F-1532D033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31" y="3310793"/>
            <a:ext cx="2481590" cy="6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7C3F2-FB12-DFC5-0171-DB78958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41" y="127604"/>
            <a:ext cx="2188369" cy="5600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247904-BBF0-0111-BB0E-F0190ED0F6F5}"/>
              </a:ext>
            </a:extLst>
          </p:cNvPr>
          <p:cNvSpPr/>
          <p:nvPr/>
        </p:nvSpPr>
        <p:spPr>
          <a:xfrm>
            <a:off x="9318810" y="5764434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v = 60 nm3/c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AE72D6-3372-756C-B88E-A4A72F8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28" y="572558"/>
            <a:ext cx="4444486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7AE9EC-A04A-06A0-0339-5AD8AB1B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25" y="3833413"/>
            <a:ext cx="4444485" cy="29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7CB15-C5EF-22F4-1A7B-A59AB915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248" y="3246916"/>
            <a:ext cx="2365889" cy="5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705CB-53D9-731D-5187-0588BD04D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48" y="9798"/>
            <a:ext cx="2365889" cy="5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2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61D67-894A-47ED-91EB-366FD0AD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66" y="618565"/>
            <a:ext cx="4111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ACCBE-0DC3-79B1-A06A-0B5627D4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89" y="191597"/>
            <a:ext cx="2000529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FC0EC-25C7-DF75-2B0D-F2DAC94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33" y="3449744"/>
            <a:ext cx="2883171" cy="47179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1EB862-2D8A-6916-3BC1-E3597EBB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61856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7A3B9-8676-30FF-E597-D2C99A3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972" y="210650"/>
            <a:ext cx="2010056" cy="32389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1E96F-4CDD-CA11-2C4A-69BF76FA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9" y="3989295"/>
            <a:ext cx="41117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9FC48-2538-8296-0DBE-9D451224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3639285"/>
            <a:ext cx="2010056" cy="350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7037-35E1-D893-ED80-E1E3E13B1DF4}"/>
              </a:ext>
            </a:extLst>
          </p:cNvPr>
          <p:cNvSpPr/>
          <p:nvPr/>
        </p:nvSpPr>
        <p:spPr>
          <a:xfrm>
            <a:off x="8997296" y="5635383"/>
            <a:ext cx="2798132" cy="71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volume too low to neutralize L</a:t>
            </a:r>
          </a:p>
        </p:txBody>
      </p:sp>
    </p:spTree>
    <p:extLst>
      <p:ext uri="{BB962C8B-B14F-4D97-AF65-F5344CB8AC3E}">
        <p14:creationId xmlns:p14="http://schemas.microsoft.com/office/powerpoint/2010/main" val="2385967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CF1B1E0-7A5E-24AB-CA80-33F69F25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13" y="4312023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8A11CC5-8C83-DEDA-BD61-019DA8B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40" y="4312024"/>
            <a:ext cx="2567299" cy="23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ED1F4-C0E8-E46E-DE0A-BE36468A6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43" y="2942919"/>
            <a:ext cx="2467795" cy="486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47B2-3022-D365-4268-74B8755F1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04" y="4148290"/>
            <a:ext cx="2010056" cy="35001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C1415D-BE5E-3262-917F-B5CA4EE8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9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15F2-4DA4-BA51-7D9C-1BB55965F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916" y="1155021"/>
            <a:ext cx="1895740" cy="362001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C9F07E-D868-4E12-4625-A6089B54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38" y="1335740"/>
            <a:ext cx="2567301" cy="23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625A7-3D42-8051-27CA-61A51BA10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1" y="1164548"/>
            <a:ext cx="1981477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87D4B-FD2D-B88D-C7C5-C868EB27F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207" y="4148290"/>
            <a:ext cx="2253186" cy="35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EE3DC-8D20-FFB2-332D-008FC90DADF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NFH, V = 70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EE496-233D-C1C4-F3F4-0B1830FF76D9}"/>
              </a:ext>
            </a:extLst>
          </p:cNvPr>
          <p:cNvGrpSpPr/>
          <p:nvPr/>
        </p:nvGrpSpPr>
        <p:grpSpPr>
          <a:xfrm>
            <a:off x="281936" y="3219450"/>
            <a:ext cx="2128434" cy="3638550"/>
            <a:chOff x="281936" y="3219450"/>
            <a:chExt cx="2128434" cy="36385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030860-B4B1-072F-F367-9E52F7201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58" y="3219450"/>
              <a:ext cx="1976547" cy="176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56B7C76-C130-8F13-52AC-9EEE32AF6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/>
            <a:stretch/>
          </p:blipFill>
          <p:spPr bwMode="auto">
            <a:xfrm>
              <a:off x="281936" y="4984224"/>
              <a:ext cx="2128434" cy="187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ACC86-B9E1-EE45-331A-3D2C791766C8}"/>
                </a:ext>
              </a:extLst>
            </p:cNvPr>
            <p:cNvSpPr txBox="1"/>
            <p:nvPr/>
          </p:nvSpPr>
          <p:spPr>
            <a:xfrm>
              <a:off x="1014068" y="5096897"/>
              <a:ext cx="695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64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5442DD-240E-70AF-72DA-5A4E7966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3"/>
          <a:stretch/>
        </p:blipFill>
        <p:spPr bwMode="auto">
          <a:xfrm>
            <a:off x="2630587" y="1088339"/>
            <a:ext cx="2970270" cy="24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993B7-32E0-E5E8-174C-B82FFC89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3" y="2942919"/>
            <a:ext cx="2467795" cy="486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C02657-783D-8408-BA4B-0D53F411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8C8-FC78-0DB8-F60B-901BEAB9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87" y="3789050"/>
            <a:ext cx="2514107" cy="3524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A087D6-BD05-57B4-BEDB-59674C67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42" y="3920448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6D069-BEDE-88F1-2485-8A640F8C7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470" y="3730004"/>
            <a:ext cx="2567387" cy="3988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5B3FD5-EE75-FB1D-5A6D-C2F5630F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23417"/>
            <a:ext cx="2807545" cy="25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3A5AC-8FDA-D4CD-70BE-5B87A6E0B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265" y="790504"/>
            <a:ext cx="2522729" cy="4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7477D-B9A1-78AB-A5A7-302D00E9E8D6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NFH &amp; NFL v = 0.15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BAA71-0757-DDB0-6419-0322C057F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414" y="732732"/>
            <a:ext cx="4372585" cy="5525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643DC-351D-ABA3-1830-CF119ECC5CA0}"/>
              </a:ext>
            </a:extLst>
          </p:cNvPr>
          <p:cNvSpPr/>
          <p:nvPr/>
        </p:nvSpPr>
        <p:spPr>
          <a:xfrm>
            <a:off x="7040680" y="130706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60DD4-39A7-1EFE-882F-E4C0E33AD26F}"/>
              </a:ext>
            </a:extLst>
          </p:cNvPr>
          <p:cNvSpPr/>
          <p:nvPr/>
        </p:nvSpPr>
        <p:spPr>
          <a:xfrm>
            <a:off x="3782214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CE8A6-6F4C-FF9B-1B72-C30166F10105}"/>
              </a:ext>
            </a:extLst>
          </p:cNvPr>
          <p:cNvSpPr/>
          <p:nvPr/>
        </p:nvSpPr>
        <p:spPr>
          <a:xfrm>
            <a:off x="7101717" y="4272878"/>
            <a:ext cx="10698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g1D</a:t>
            </a:r>
          </a:p>
        </p:txBody>
      </p:sp>
    </p:spTree>
    <p:extLst>
      <p:ext uri="{BB962C8B-B14F-4D97-AF65-F5344CB8AC3E}">
        <p14:creationId xmlns:p14="http://schemas.microsoft.com/office/powerpoint/2010/main" val="1386532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6661-B9AB-5827-DC9B-A37210662BA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CFC9AF-477F-F829-E1D3-678CC19E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B5A4B3-D812-F09E-0A11-A9D161F842DA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5C42AD-E7FA-DB8C-68FC-E78C137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80" y="975172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E7F9F4-57EF-461B-6F4C-7323D24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96" y="905753"/>
            <a:ext cx="3613897" cy="33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2AD0A-12BD-E346-3F3D-730A8880D5DB}"/>
              </a:ext>
            </a:extLst>
          </p:cNvPr>
          <p:cNvSpPr txBox="1"/>
          <p:nvPr/>
        </p:nvSpPr>
        <p:spPr>
          <a:xfrm>
            <a:off x="2949388" y="130487"/>
            <a:ext cx="6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NFH b5v15c3, apply VL = VH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A1797-D705-2511-9AFE-96AAD82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1" y="611560"/>
            <a:ext cx="4372585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7129A-9942-3BD3-B232-C47C7700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474" y="887823"/>
            <a:ext cx="4391638" cy="3524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5F2459-134B-2BEA-3E47-7B1E56D1890A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6166054-6D92-0799-37D4-630471D24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DF995-8144-A940-9972-5993437B1ADB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65685F-9F2B-D297-3E9A-86E09DA02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820" y="1806679"/>
            <a:ext cx="2467795" cy="4860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3F09D-B3D9-4CEE-1403-11049CD02739}"/>
              </a:ext>
            </a:extLst>
          </p:cNvPr>
          <p:cNvGrpSpPr/>
          <p:nvPr/>
        </p:nvGrpSpPr>
        <p:grpSpPr>
          <a:xfrm>
            <a:off x="9124975" y="4326390"/>
            <a:ext cx="3030496" cy="2502332"/>
            <a:chOff x="8841273" y="4355668"/>
            <a:chExt cx="3030496" cy="2502332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98EE2A6-D6E1-7A2D-CD86-C24A418DD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273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0ED03-6873-D0C7-1BA8-0331352CF30A}"/>
                </a:ext>
              </a:extLst>
            </p:cNvPr>
            <p:cNvSpPr txBox="1"/>
            <p:nvPr/>
          </p:nvSpPr>
          <p:spPr>
            <a:xfrm>
              <a:off x="9923083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98F02-6C49-D9B1-06D3-887192C009BB}"/>
              </a:ext>
            </a:extLst>
          </p:cNvPr>
          <p:cNvGrpSpPr/>
          <p:nvPr/>
        </p:nvGrpSpPr>
        <p:grpSpPr>
          <a:xfrm>
            <a:off x="6329366" y="4326390"/>
            <a:ext cx="3030496" cy="2502332"/>
            <a:chOff x="6045664" y="4355668"/>
            <a:chExt cx="3030496" cy="250233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0A2BE3F4-EAF3-1FB1-098B-78CF4410F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664" y="4630768"/>
              <a:ext cx="3030496" cy="2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6CE8E-0040-AAB8-AE3A-EBA8F55E2D9B}"/>
                </a:ext>
              </a:extLst>
            </p:cNvPr>
            <p:cNvSpPr txBox="1"/>
            <p:nvPr/>
          </p:nvSpPr>
          <p:spPr>
            <a:xfrm>
              <a:off x="7127474" y="4355668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0167C-5AD4-EC69-F981-9D7262C688DD}"/>
              </a:ext>
            </a:extLst>
          </p:cNvPr>
          <p:cNvSpPr/>
          <p:nvPr/>
        </p:nvSpPr>
        <p:spPr>
          <a:xfrm>
            <a:off x="3440472" y="2380109"/>
            <a:ext cx="5567082" cy="10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NFL and NFH are from same amino acids but diff chain lengths. Should VL = VH?</a:t>
            </a:r>
          </a:p>
        </p:txBody>
      </p:sp>
    </p:spTree>
    <p:extLst>
      <p:ext uri="{BB962C8B-B14F-4D97-AF65-F5344CB8AC3E}">
        <p14:creationId xmlns:p14="http://schemas.microsoft.com/office/powerpoint/2010/main" val="1946497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08347B-CF55-477B-6FC7-94D56CCA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724" y="966975"/>
            <a:ext cx="3134740" cy="28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837755-D59D-38C1-82CC-8ECDFD89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3" y="959089"/>
            <a:ext cx="3154538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8DEB45-A522-DD5F-7E78-E93E8DA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972"/>
            <a:ext cx="3134740" cy="29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B848-0994-F8CB-0A78-63E00558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" y="258647"/>
            <a:ext cx="4372585" cy="5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A9998-5C45-37C1-8FA5-2D5796D4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0" y="804563"/>
            <a:ext cx="1911026" cy="3764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959681-A8C8-0145-66C4-94A18174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8" y="941972"/>
            <a:ext cx="3154538" cy="2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0AC9-7A0E-1D59-1A48-E0956F41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579" y="694287"/>
            <a:ext cx="4496427" cy="495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4DF8FC-72FC-43B6-521E-E03EC04AD0BB}"/>
              </a:ext>
            </a:extLst>
          </p:cNvPr>
          <p:cNvGrpSpPr/>
          <p:nvPr/>
        </p:nvGrpSpPr>
        <p:grpSpPr>
          <a:xfrm>
            <a:off x="2797537" y="4307297"/>
            <a:ext cx="3030494" cy="2521425"/>
            <a:chOff x="2797537" y="4307297"/>
            <a:chExt cx="3030494" cy="252142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5269D2FD-DB73-A170-304B-481D99DE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537" y="4601491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A139B-73AF-97B3-690F-98A608F46C5C}"/>
                </a:ext>
              </a:extLst>
            </p:cNvPr>
            <p:cNvSpPr txBox="1"/>
            <p:nvPr/>
          </p:nvSpPr>
          <p:spPr>
            <a:xfrm>
              <a:off x="3810808" y="4307297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L80 / H20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67361-E498-392A-E1E4-F775FB54C7F7}"/>
              </a:ext>
            </a:extLst>
          </p:cNvPr>
          <p:cNvGrpSpPr/>
          <p:nvPr/>
        </p:nvGrpSpPr>
        <p:grpSpPr>
          <a:xfrm>
            <a:off x="36529" y="4307297"/>
            <a:ext cx="3030494" cy="2526319"/>
            <a:chOff x="1" y="4201194"/>
            <a:chExt cx="3030494" cy="2526319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E84957-1024-E843-6F22-50E44FF2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500282"/>
              <a:ext cx="3030494" cy="222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32B25-7144-166D-56D8-8329718732D9}"/>
                </a:ext>
              </a:extLst>
            </p:cNvPr>
            <p:cNvSpPr txBox="1"/>
            <p:nvPr/>
          </p:nvSpPr>
          <p:spPr>
            <a:xfrm>
              <a:off x="1119469" y="4201194"/>
              <a:ext cx="127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L30 / H70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26C1BA-8D33-9D8C-A348-BE098B7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970" y="4601491"/>
            <a:ext cx="3030494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C01FB-D427-A71B-B095-45FFB1269A9B}"/>
              </a:ext>
            </a:extLst>
          </p:cNvPr>
          <p:cNvSpPr txBox="1"/>
          <p:nvPr/>
        </p:nvSpPr>
        <p:spPr>
          <a:xfrm>
            <a:off x="9869691" y="4307298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L80 / H20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D27157-39F8-F8D5-9805-C5487993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62" y="4601491"/>
            <a:ext cx="3030495" cy="22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32368-371F-E2BF-4541-F4E683357555}"/>
              </a:ext>
            </a:extLst>
          </p:cNvPr>
          <p:cNvSpPr txBox="1"/>
          <p:nvPr/>
        </p:nvSpPr>
        <p:spPr>
          <a:xfrm>
            <a:off x="7046174" y="4307297"/>
            <a:ext cx="127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L30 / H70</a:t>
            </a:r>
          </a:p>
        </p:txBody>
      </p:sp>
    </p:spTree>
    <p:extLst>
      <p:ext uri="{BB962C8B-B14F-4D97-AF65-F5344CB8AC3E}">
        <p14:creationId xmlns:p14="http://schemas.microsoft.com/office/powerpoint/2010/main" val="1495488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4B7B-7306-7EB3-8134-DD8BE238B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6986-C320-65F7-1EDC-CBEBFC1B5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1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3A5-A959-DC16-C322-C3C88C713706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VL = VH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1A4D7-E457-7942-4002-A06D3A37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7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539E-722E-360D-9667-B3C60365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7" y="1378016"/>
            <a:ext cx="4115374" cy="3810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0DCD2A-8ED3-5437-45C6-686E8861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3" y="1563779"/>
            <a:ext cx="2878416" cy="26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0687E-B431-7CB8-3857-AB692DCE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13" y="1368489"/>
            <a:ext cx="442021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4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B0D217-DFD4-BAE9-57B8-5A105FA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" y="241540"/>
            <a:ext cx="756288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EAD3E12-111C-0949-7AFD-15999CAC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38420"/>
              </p:ext>
            </p:extLst>
          </p:nvPr>
        </p:nvGraphicFramePr>
        <p:xfrm>
          <a:off x="7869983" y="612380"/>
          <a:ext cx="4218678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w/ Henderson </a:t>
                      </a:r>
                      <a:r>
                        <a:rPr lang="en-US" sz="1400" dirty="0" err="1"/>
                        <a:t>Hasselbalch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2.2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0.922581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[31 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-0.386873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0.703226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 93]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-0.290146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[93 496]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1.098759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[496 527]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-0.064533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0.819355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6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[527 620]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0.756989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[620 647]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-0.103326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0.696296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1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FA9D3-495F-DD20-9309-8B649B99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0318"/>
              </p:ext>
            </p:extLst>
          </p:nvPr>
        </p:nvGraphicFramePr>
        <p:xfrm>
          <a:off x="7869984" y="241540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E1C349F-06A1-5411-C5BA-93E5C78F5DEB}"/>
              </a:ext>
            </a:extLst>
          </p:cNvPr>
          <p:cNvGrpSpPr/>
          <p:nvPr/>
        </p:nvGrpSpPr>
        <p:grpSpPr>
          <a:xfrm>
            <a:off x="337791" y="4219180"/>
            <a:ext cx="11516417" cy="2165326"/>
            <a:chOff x="396815" y="4224676"/>
            <a:chExt cx="10748513" cy="202094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1CDF035-3A23-7915-9156-28527B163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15" y="4224676"/>
              <a:ext cx="10748513" cy="202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2F42843-CADF-2B4E-53B2-5B613FFC2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" r="4449"/>
            <a:stretch/>
          </p:blipFill>
          <p:spPr bwMode="auto">
            <a:xfrm>
              <a:off x="483079" y="4726072"/>
              <a:ext cx="10662249" cy="94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94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b change, v same as H (0.15)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6D3DC-13D2-39A2-12AB-4042BCD6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9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468A7-AA3A-753C-89EB-4DA12268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42" y="3927608"/>
            <a:ext cx="2522344" cy="2172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4419C-7FB9-358F-91BB-DC079BA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80" y="3933411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EB2C-DDDC-EE55-CE16-8F485982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62" y="3956448"/>
            <a:ext cx="2618344" cy="18844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4C7D4-1FA4-5D38-7511-E4FCBE91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27" y="3927608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6AC7A-53F9-363D-E45A-DE6454A2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68" y="3943114"/>
            <a:ext cx="2635822" cy="19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D50C7-22A6-8781-DA34-19F82CFAD8E2}"/>
              </a:ext>
            </a:extLst>
          </p:cNvPr>
          <p:cNvSpPr/>
          <p:nvPr/>
        </p:nvSpPr>
        <p:spPr>
          <a:xfrm>
            <a:off x="959680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3DF5E-42FD-A9A3-61A9-D8F1E930BE87}"/>
              </a:ext>
            </a:extLst>
          </p:cNvPr>
          <p:cNvSpPr/>
          <p:nvPr/>
        </p:nvSpPr>
        <p:spPr>
          <a:xfrm>
            <a:off x="6666321" y="5589544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very unrealistic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238EA-7641-7C58-22F8-69654F5194B0}"/>
              </a:ext>
            </a:extLst>
          </p:cNvPr>
          <p:cNvSpPr/>
          <p:nvPr/>
        </p:nvSpPr>
        <p:spPr>
          <a:xfrm>
            <a:off x="3777566" y="5610637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4C54046-0CF9-0171-805C-F937740A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05" y="852199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1A5C2-E65F-5212-AFAC-B080EAC8E6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07"/>
          <a:stretch/>
        </p:blipFill>
        <p:spPr>
          <a:xfrm>
            <a:off x="6409353" y="887687"/>
            <a:ext cx="2687952" cy="198603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71142E-01F6-129E-2301-9FDD849B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 bwMode="auto">
          <a:xfrm>
            <a:off x="9097306" y="869406"/>
            <a:ext cx="2982270" cy="2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AF025-7948-F6E7-B5DE-2F931B10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4894" y="866504"/>
            <a:ext cx="2764681" cy="219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5DB0519-5CA1-FA01-0665-4D7A1A9A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5"/>
          <a:stretch/>
        </p:blipFill>
        <p:spPr bwMode="auto">
          <a:xfrm>
            <a:off x="416307" y="3954392"/>
            <a:ext cx="2914144" cy="25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B8153-D7F7-959B-1187-2E1BC6180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37" y="3921805"/>
            <a:ext cx="2734469" cy="2403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0959A23-5005-96F1-CD29-D5A4FDB9C60A}"/>
              </a:ext>
            </a:extLst>
          </p:cNvPr>
          <p:cNvSpPr/>
          <p:nvPr/>
        </p:nvSpPr>
        <p:spPr>
          <a:xfrm>
            <a:off x="843558" y="5606853"/>
            <a:ext cx="2243626" cy="43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unrealistic (?)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230128-FE35-36E8-1EAE-02794FB6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0" y="879460"/>
            <a:ext cx="2949902" cy="2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5AC2-149C-7192-B5DC-84AD9F7A9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9" y="895154"/>
            <a:ext cx="268642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1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FDD2AD-31B5-39BF-14AE-CAC27F1A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4114731"/>
            <a:ext cx="3455254" cy="23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DCC76A-827F-A176-FB88-11D5EC6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76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DC6CE-74D1-38E4-3F13-D0F65DFC5CC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7AB127-8DBF-E393-7C9E-0EBF2642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25" y="1385400"/>
            <a:ext cx="2780286" cy="19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6FC97AE-BEC9-BA80-1B60-F93EED98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20" y="4111368"/>
            <a:ext cx="3460118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F70B96-5C39-A8FB-DA33-4F764273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4" y="4114731"/>
            <a:ext cx="3460117" cy="23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5F658-55DF-61B2-3E59-05CB80BE9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431" y="4088952"/>
            <a:ext cx="2734469" cy="24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61A-D022-56E6-0FFD-C9A9F656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31" y="4108005"/>
            <a:ext cx="2600688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143D-737D-6048-8A68-44052CBFE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413" y="4088952"/>
            <a:ext cx="2600688" cy="2191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309F-AB71-4591-E12D-73E4D835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424227"/>
            <a:ext cx="2780288" cy="19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89208-666A-B2D1-CF05-83B3E0B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" y="1385400"/>
            <a:ext cx="2137993" cy="19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6873D-AD75-E512-9745-EB63FDF45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2969" b="-6701"/>
          <a:stretch/>
        </p:blipFill>
        <p:spPr>
          <a:xfrm>
            <a:off x="217663" y="1385400"/>
            <a:ext cx="2289526" cy="193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C456-1227-E686-84DF-A766CA0762CB}"/>
              </a:ext>
            </a:extLst>
          </p:cNvPr>
          <p:cNvSpPr/>
          <p:nvPr/>
        </p:nvSpPr>
        <p:spPr>
          <a:xfrm>
            <a:off x="1052863" y="984228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C866-E2F6-BBF7-4122-878C64B43C73}"/>
              </a:ext>
            </a:extLst>
          </p:cNvPr>
          <p:cNvSpPr/>
          <p:nvPr/>
        </p:nvSpPr>
        <p:spPr>
          <a:xfrm>
            <a:off x="3396306" y="94599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32A5-7F18-0212-016D-5AABAD3DF875}"/>
              </a:ext>
            </a:extLst>
          </p:cNvPr>
          <p:cNvSpPr/>
          <p:nvPr/>
        </p:nvSpPr>
        <p:spPr>
          <a:xfrm>
            <a:off x="5709622" y="944889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F6014-AD39-336D-3FA7-E9DD931204DD}"/>
              </a:ext>
            </a:extLst>
          </p:cNvPr>
          <p:cNvSpPr/>
          <p:nvPr/>
        </p:nvSpPr>
        <p:spPr>
          <a:xfrm>
            <a:off x="7859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C1A19E-81A1-EBCF-344E-63019CCB1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0976" y="1368274"/>
            <a:ext cx="2276793" cy="19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4FC75-100E-0BB1-AFF4-43E1D8ACF2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173" y="1373037"/>
            <a:ext cx="2276793" cy="1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313-15CB-921E-95A4-97F3CF132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4705" y="1368274"/>
            <a:ext cx="2276793" cy="1905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60AD8C-7E41-7122-0C08-5F90DA49BF94}"/>
              </a:ext>
            </a:extLst>
          </p:cNvPr>
          <p:cNvSpPr/>
          <p:nvPr/>
        </p:nvSpPr>
        <p:spPr>
          <a:xfrm>
            <a:off x="10526837" y="955234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56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983EA6-EE9F-0B28-C405-23F08DE7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56" y="1407931"/>
            <a:ext cx="2163596" cy="19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9C71E3-CC2B-F9C2-49E1-27218383E9F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8104" b="-17060"/>
          <a:stretch/>
        </p:blipFill>
        <p:spPr>
          <a:xfrm>
            <a:off x="9641456" y="1377800"/>
            <a:ext cx="2317119" cy="2007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034346-99C1-DE30-259D-FD85696F0B70}"/>
              </a:ext>
            </a:extLst>
          </p:cNvPr>
          <p:cNvSpPr/>
          <p:nvPr/>
        </p:nvSpPr>
        <p:spPr>
          <a:xfrm>
            <a:off x="3059643" y="3657350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95D6-2C2F-6D62-909F-6757442CD69B}"/>
              </a:ext>
            </a:extLst>
          </p:cNvPr>
          <p:cNvSpPr/>
          <p:nvPr/>
        </p:nvSpPr>
        <p:spPr>
          <a:xfrm>
            <a:off x="5687032" y="363803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3BA98-0540-4771-8CBE-81E2F911D846}"/>
              </a:ext>
            </a:extLst>
          </p:cNvPr>
          <p:cNvSpPr/>
          <p:nvPr/>
        </p:nvSpPr>
        <p:spPr>
          <a:xfrm>
            <a:off x="8435799" y="3657350"/>
            <a:ext cx="740503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18.75</a:t>
            </a:r>
          </a:p>
        </p:txBody>
      </p:sp>
    </p:spTree>
    <p:extLst>
      <p:ext uri="{BB962C8B-B14F-4D97-AF65-F5344CB8AC3E}">
        <p14:creationId xmlns:p14="http://schemas.microsoft.com/office/powerpoint/2010/main" val="1258905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81158-67CF-7B01-49B5-4C0AB8D0F847}"/>
              </a:ext>
            </a:extLst>
          </p:cNvPr>
          <p:cNvSpPr txBox="1"/>
          <p:nvPr/>
        </p:nvSpPr>
        <p:spPr>
          <a:xfrm>
            <a:off x="3583518" y="777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similar params to H, b0.36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4706-C713-7E5E-C945-39817200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00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2D7BC-3420-823A-7AB6-F0E512A0337B}"/>
              </a:ext>
            </a:extLst>
          </p:cNvPr>
          <p:cNvSpPr/>
          <p:nvPr/>
        </p:nvSpPr>
        <p:spPr>
          <a:xfrm>
            <a:off x="4394683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46B921-87D7-79B1-6643-FF2AAA42382D}"/>
              </a:ext>
            </a:extLst>
          </p:cNvPr>
          <p:cNvSpPr/>
          <p:nvPr/>
        </p:nvSpPr>
        <p:spPr>
          <a:xfrm>
            <a:off x="7230185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23.4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59DB2-6CDD-730E-5A68-EF8D362678AD}"/>
              </a:ext>
            </a:extLst>
          </p:cNvPr>
          <p:cNvSpPr/>
          <p:nvPr/>
        </p:nvSpPr>
        <p:spPr>
          <a:xfrm>
            <a:off x="102500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B44D2-B2FA-7304-ECC1-0B432A30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" y="1231219"/>
            <a:ext cx="2956800" cy="2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0CD8E-1091-4816-6B9E-8A972592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6" y="1225656"/>
            <a:ext cx="2694468" cy="22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151E1-5BD3-F850-BB08-2A8DF7ED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1" y="1245265"/>
            <a:ext cx="2728103" cy="222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44976-830F-94C0-1D24-90CD1D60B976}"/>
              </a:ext>
            </a:extLst>
          </p:cNvPr>
          <p:cNvSpPr/>
          <p:nvPr/>
        </p:nvSpPr>
        <p:spPr>
          <a:xfrm>
            <a:off x="1445756" y="774102"/>
            <a:ext cx="61912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84EC4-EAF3-8F8B-3188-A8C966A9FF68}"/>
              </a:ext>
            </a:extLst>
          </p:cNvPr>
          <p:cNvSpPr/>
          <p:nvPr/>
        </p:nvSpPr>
        <p:spPr>
          <a:xfrm>
            <a:off x="826631" y="2952526"/>
            <a:ext cx="1737275" cy="374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Unrealistic vol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BE0E4-6849-404C-EA8A-B89DB22B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213" y="1237422"/>
            <a:ext cx="2949901" cy="26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AE5B5-135B-6DAC-82CB-54AE34E2C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7"/>
          <a:stretch/>
        </p:blipFill>
        <p:spPr>
          <a:xfrm>
            <a:off x="6048487" y="1245265"/>
            <a:ext cx="3103643" cy="22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6D9584-27A5-D3E7-45D9-D605E0B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19" y="1245265"/>
            <a:ext cx="2956801" cy="26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81BE4-D93F-8286-23AD-B764C531A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772" y="1243586"/>
            <a:ext cx="3107228" cy="22931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D7F8F5-1B56-96C4-B3D8-E3010F3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14" y="3660254"/>
            <a:ext cx="3162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65F932-A515-A61F-E577-C4B3A339A7F9}"/>
              </a:ext>
            </a:extLst>
          </p:cNvPr>
          <p:cNvSpPr/>
          <p:nvPr/>
        </p:nvSpPr>
        <p:spPr>
          <a:xfrm>
            <a:off x="3197654" y="6029226"/>
            <a:ext cx="5665694" cy="76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very sensitive to v; not high enough to intersect neighboring chains (function of b and sigma)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625B7AB-C647-A8FE-06B5-2F1BB965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0" y="3667447"/>
            <a:ext cx="3162301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733BD6-F5D1-A041-66A0-418E917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10" y="3660252"/>
            <a:ext cx="3162303" cy="23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1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194F-175E-D220-E034-B3D6AA0D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42" y="575977"/>
            <a:ext cx="3460119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A92-145E-AEA6-29D7-E248C1FC13BC}"/>
              </a:ext>
            </a:extLst>
          </p:cNvPr>
          <p:cNvSpPr txBox="1"/>
          <p:nvPr/>
        </p:nvSpPr>
        <p:spPr>
          <a:xfrm>
            <a:off x="3509682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Continuation from </a:t>
            </a:r>
            <a:r>
              <a:rPr lang="en-US" sz="2400" dirty="0" err="1"/>
              <a:t>prev</a:t>
            </a:r>
            <a:r>
              <a:rPr lang="en-US" sz="2400" dirty="0"/>
              <a:t> params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BBB8A-4681-9E5C-DFAC-638C210F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312" y="575977"/>
            <a:ext cx="3172887" cy="17150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CA21A-8AB4-3B25-2522-E234481E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7" y="566452"/>
            <a:ext cx="2660770" cy="23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ADDB9-0F2D-52D7-5EF3-2D83DFA7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24" y="575977"/>
            <a:ext cx="3548057" cy="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4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A0665975-6E03-25A6-B6DF-4274B198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64" y="3817826"/>
            <a:ext cx="3635612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5EF8FE-E203-85EE-B8F0-78611CB2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7" y="976816"/>
            <a:ext cx="3635613" cy="26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7384F5-8E07-023D-B4DB-4AFD4CD6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9" y="994642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66626C-9517-3126-3E43-4FFD624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2" y="1012489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35D94-AA7C-BDF9-3F92-97DA12124354}"/>
              </a:ext>
            </a:extLst>
          </p:cNvPr>
          <p:cNvSpPr txBox="1"/>
          <p:nvPr/>
        </p:nvSpPr>
        <p:spPr>
          <a:xfrm>
            <a:off x="3704844" y="829026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b1.75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v2.7</a:t>
            </a:r>
            <a:r>
              <a:rPr lang="en-US" dirty="0"/>
              <a:t> c3.2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DBA71-7A3F-AEC3-6D21-72B098156423}"/>
              </a:ext>
            </a:extLst>
          </p:cNvPr>
          <p:cNvSpPr txBox="1"/>
          <p:nvPr/>
        </p:nvSpPr>
        <p:spPr>
          <a:xfrm>
            <a:off x="972577" y="807202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b1.50 </a:t>
            </a:r>
            <a:r>
              <a:rPr lang="en-US" dirty="0"/>
              <a:t>v2.7 c3.2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3708F-EAFA-BFD9-E4D6-E379041D33C1}"/>
              </a:ext>
            </a:extLst>
          </p:cNvPr>
          <p:cNvSpPr txBox="1"/>
          <p:nvPr/>
        </p:nvSpPr>
        <p:spPr>
          <a:xfrm>
            <a:off x="6597420" y="837348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</a:t>
            </a:r>
            <a:r>
              <a:rPr lang="en-US" dirty="0">
                <a:solidFill>
                  <a:schemeClr val="accent6"/>
                </a:solidFill>
              </a:rPr>
              <a:t>v2.5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6BB1F-2882-0250-551E-B5E99086931D}"/>
              </a:ext>
            </a:extLst>
          </p:cNvPr>
          <p:cNvSpPr txBox="1"/>
          <p:nvPr/>
        </p:nvSpPr>
        <p:spPr>
          <a:xfrm>
            <a:off x="882555" y="3646300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b2.0</a:t>
            </a:r>
            <a:r>
              <a:rPr lang="en-US" dirty="0"/>
              <a:t> v2.7 c3.2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9D147-49B4-EB96-DB57-D32050B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89" y="3780881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53772-DB8E-BB95-AE57-5A2CB16EE802}"/>
              </a:ext>
            </a:extLst>
          </p:cNvPr>
          <p:cNvSpPr txBox="1"/>
          <p:nvPr/>
        </p:nvSpPr>
        <p:spPr>
          <a:xfrm>
            <a:off x="3565232" y="359621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b2.25</a:t>
            </a:r>
            <a:r>
              <a:rPr lang="en-US" dirty="0"/>
              <a:t> v2.7 c3.2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81DD24-F387-3DA6-DF99-05E6F45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0880"/>
            <a:ext cx="3635613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F930-AAC6-D8FD-C4D6-AEA6889BA2F1}"/>
              </a:ext>
            </a:extLst>
          </p:cNvPr>
          <p:cNvSpPr txBox="1"/>
          <p:nvPr/>
        </p:nvSpPr>
        <p:spPr>
          <a:xfrm>
            <a:off x="6434207" y="361968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b2.50 </a:t>
            </a:r>
            <a:r>
              <a:rPr lang="en-US" dirty="0"/>
              <a:t>v2.7 c3.2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2BF29-F7F3-AA56-3E76-C7B5519147E6}"/>
              </a:ext>
            </a:extLst>
          </p:cNvPr>
          <p:cNvSpPr txBox="1"/>
          <p:nvPr/>
        </p:nvSpPr>
        <p:spPr>
          <a:xfrm>
            <a:off x="3543300" y="3383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v2.7 and some fine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2544AA-6305-B8AB-B8DF-00A269FA7B77}"/>
              </a:ext>
            </a:extLst>
          </p:cNvPr>
          <p:cNvSpPr/>
          <p:nvPr/>
        </p:nvSpPr>
        <p:spPr>
          <a:xfrm>
            <a:off x="3549638" y="1841338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725087-D8FE-8088-8EED-ED26EDC9CF0C}"/>
              </a:ext>
            </a:extLst>
          </p:cNvPr>
          <p:cNvSpPr/>
          <p:nvPr/>
        </p:nvSpPr>
        <p:spPr>
          <a:xfrm>
            <a:off x="6434207" y="1850863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7F282-AC32-69FB-6EB9-55D24A313E5C}"/>
              </a:ext>
            </a:extLst>
          </p:cNvPr>
          <p:cNvSpPr/>
          <p:nvPr/>
        </p:nvSpPr>
        <p:spPr>
          <a:xfrm>
            <a:off x="4811927" y="5438512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32DF1F-EC23-18F8-676B-054BCC5E54B8}"/>
              </a:ext>
            </a:extLst>
          </p:cNvPr>
          <p:cNvSpPr/>
          <p:nvPr/>
        </p:nvSpPr>
        <p:spPr>
          <a:xfrm>
            <a:off x="656172" y="4642597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484D5-7F37-01AF-E0D5-5141FA1FB5BD}"/>
              </a:ext>
            </a:extLst>
          </p:cNvPr>
          <p:cNvSpPr/>
          <p:nvPr/>
        </p:nvSpPr>
        <p:spPr>
          <a:xfrm>
            <a:off x="3876889" y="4768214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43ED0E-750D-7344-12AA-3BF8634ACEC7}"/>
              </a:ext>
            </a:extLst>
          </p:cNvPr>
          <p:cNvSpPr/>
          <p:nvPr/>
        </p:nvSpPr>
        <p:spPr>
          <a:xfrm>
            <a:off x="6778258" y="4770752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FC7679-054A-4052-0200-AC15184FD08F}"/>
              </a:ext>
            </a:extLst>
          </p:cNvPr>
          <p:cNvSpPr/>
          <p:nvPr/>
        </p:nvSpPr>
        <p:spPr>
          <a:xfrm>
            <a:off x="659830" y="1895229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6BD1-5894-5A63-533B-56A42209E646}"/>
              </a:ext>
            </a:extLst>
          </p:cNvPr>
          <p:cNvCxnSpPr/>
          <p:nvPr/>
        </p:nvCxnSpPr>
        <p:spPr>
          <a:xfrm flipV="1">
            <a:off x="3565232" y="3780880"/>
            <a:ext cx="5569243" cy="23210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3C96F21-99FA-B771-E539-4861EFE9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8" y="1049377"/>
            <a:ext cx="3608698" cy="26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C051E2-5531-3A47-2E4D-5A2F33AD6EE7}"/>
              </a:ext>
            </a:extLst>
          </p:cNvPr>
          <p:cNvSpPr/>
          <p:nvPr/>
        </p:nvSpPr>
        <p:spPr>
          <a:xfrm>
            <a:off x="9280116" y="1852725"/>
            <a:ext cx="1870075" cy="477838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F85-0761-AA68-9377-BFE29974BA84}"/>
              </a:ext>
            </a:extLst>
          </p:cNvPr>
          <p:cNvSpPr txBox="1"/>
          <p:nvPr/>
        </p:nvSpPr>
        <p:spPr>
          <a:xfrm>
            <a:off x="9426173" y="846267"/>
            <a:ext cx="16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b1.75 v2.5 </a:t>
            </a:r>
            <a:r>
              <a:rPr lang="en-US" dirty="0">
                <a:solidFill>
                  <a:srgbClr val="C00000"/>
                </a:solidFill>
              </a:rPr>
              <a:t>c3.0</a:t>
            </a:r>
          </a:p>
        </p:txBody>
      </p:sp>
    </p:spTree>
    <p:extLst>
      <p:ext uri="{BB962C8B-B14F-4D97-AF65-F5344CB8AC3E}">
        <p14:creationId xmlns:p14="http://schemas.microsoft.com/office/powerpoint/2010/main" val="1404486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F66B2AB-188E-9138-B964-BBE73D50A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0" y="788354"/>
            <a:ext cx="251006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2F25AA-3FC3-7A40-FD00-F26BC3A0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1" y="788354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374DB4-358D-53B7-FEBB-CA0B9435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6" y="79991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0E1496-96DD-FD26-307E-97BB89E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11" y="781652"/>
            <a:ext cx="3101350" cy="2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6091-62EE-D0A7-74C6-9D5B46382DED}"/>
              </a:ext>
            </a:extLst>
          </p:cNvPr>
          <p:cNvSpPr txBox="1"/>
          <p:nvPr/>
        </p:nvSpPr>
        <p:spPr>
          <a:xfrm>
            <a:off x="518455" y="60368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A71E-799E-5A49-A8F0-8CEB1E201D8C}"/>
              </a:ext>
            </a:extLst>
          </p:cNvPr>
          <p:cNvSpPr txBox="1"/>
          <p:nvPr/>
        </p:nvSpPr>
        <p:spPr>
          <a:xfrm>
            <a:off x="2724136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v8.0 c3.0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3C19-4FFB-B8AE-6B46-AFE851F5C16A}"/>
              </a:ext>
            </a:extLst>
          </p:cNvPr>
          <p:cNvSpPr txBox="1"/>
          <p:nvPr/>
        </p:nvSpPr>
        <p:spPr>
          <a:xfrm>
            <a:off x="4965475" y="584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v6.0 c3.0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C503BF-00BB-E563-49E3-24A0DAA8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" y="3417441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9C84-7962-6DFD-F380-266649D71E17}"/>
              </a:ext>
            </a:extLst>
          </p:cNvPr>
          <p:cNvSpPr txBox="1"/>
          <p:nvPr/>
        </p:nvSpPr>
        <p:spPr>
          <a:xfrm>
            <a:off x="338197" y="3228676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v10.0 c3.0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B0E3AEB-63BE-E31B-F1F5-9085AF19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10" y="3413342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97831-45A0-AA57-9C74-3CE343728ECA}"/>
              </a:ext>
            </a:extLst>
          </p:cNvPr>
          <p:cNvSpPr txBox="1"/>
          <p:nvPr/>
        </p:nvSpPr>
        <p:spPr>
          <a:xfrm>
            <a:off x="2743831" y="32171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v8.0 c3.0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7EDF3FB-F184-411D-9037-D86C1B1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35" y="3401783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C1B6A-BF58-87A7-5D01-B6B5DDB54AA8}"/>
              </a:ext>
            </a:extLst>
          </p:cNvPr>
          <p:cNvSpPr txBox="1"/>
          <p:nvPr/>
        </p:nvSpPr>
        <p:spPr>
          <a:xfrm>
            <a:off x="5120618" y="318461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v6.0 c3.0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774A5-CC1B-1D62-AFAF-0C6DDCAAB393}"/>
              </a:ext>
            </a:extLst>
          </p:cNvPr>
          <p:cNvSpPr txBox="1"/>
          <p:nvPr/>
        </p:nvSpPr>
        <p:spPr>
          <a:xfrm>
            <a:off x="7578553" y="55974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v4.0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34A83-4346-3824-D707-93490274D657}"/>
              </a:ext>
            </a:extLst>
          </p:cNvPr>
          <p:cNvSpPr/>
          <p:nvPr/>
        </p:nvSpPr>
        <p:spPr>
          <a:xfrm>
            <a:off x="7967259" y="1474089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316D74-E0DA-CEB7-656F-6D7054439091}"/>
              </a:ext>
            </a:extLst>
          </p:cNvPr>
          <p:cNvSpPr/>
          <p:nvPr/>
        </p:nvSpPr>
        <p:spPr>
          <a:xfrm>
            <a:off x="5493481" y="1677375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5A0947-6841-9488-E203-7EA998140FAE}"/>
              </a:ext>
            </a:extLst>
          </p:cNvPr>
          <p:cNvSpPr/>
          <p:nvPr/>
        </p:nvSpPr>
        <p:spPr>
          <a:xfrm>
            <a:off x="5505573" y="4287521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88474E-EBFE-492A-7FB6-EAF55096C242}"/>
              </a:ext>
            </a:extLst>
          </p:cNvPr>
          <p:cNvCxnSpPr>
            <a:cxnSpLocks/>
          </p:cNvCxnSpPr>
          <p:nvPr/>
        </p:nvCxnSpPr>
        <p:spPr>
          <a:xfrm flipV="1">
            <a:off x="106089" y="896097"/>
            <a:ext cx="7384629" cy="45031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121067A2-BB96-1066-0307-BD5AF53CD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8"/>
          <a:stretch/>
        </p:blipFill>
        <p:spPr bwMode="auto">
          <a:xfrm>
            <a:off x="9806235" y="803852"/>
            <a:ext cx="2497030" cy="2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E4F80-0F07-FBC8-63D9-2EED5D4313A3}"/>
              </a:ext>
            </a:extLst>
          </p:cNvPr>
          <p:cNvSpPr txBox="1"/>
          <p:nvPr/>
        </p:nvSpPr>
        <p:spPr>
          <a:xfrm>
            <a:off x="9936583" y="58776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v2.0 c3.0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27AA2-C1E4-6FF2-92D4-2C44EFC0D48C}"/>
              </a:ext>
            </a:extLst>
          </p:cNvPr>
          <p:cNvSpPr/>
          <p:nvPr/>
        </p:nvSpPr>
        <p:spPr>
          <a:xfrm>
            <a:off x="10383575" y="2195478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C079AB-2134-1F3E-6107-D607C6F7B4D7}"/>
              </a:ext>
            </a:extLst>
          </p:cNvPr>
          <p:cNvSpPr/>
          <p:nvPr/>
        </p:nvSpPr>
        <p:spPr>
          <a:xfrm>
            <a:off x="10396217" y="148361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2070C5-1731-3FDD-8006-7775CCAF7F0C}"/>
              </a:ext>
            </a:extLst>
          </p:cNvPr>
          <p:cNvCxnSpPr>
            <a:cxnSpLocks/>
          </p:cNvCxnSpPr>
          <p:nvPr/>
        </p:nvCxnSpPr>
        <p:spPr>
          <a:xfrm flipH="1" flipV="1">
            <a:off x="438150" y="603688"/>
            <a:ext cx="7019350" cy="4863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4F52B6B-FE30-84D9-B9FB-A8BD6E41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85" y="3422328"/>
            <a:ext cx="3071812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E7A4D-9BD1-232C-A632-E1E3E966DEAB}"/>
              </a:ext>
            </a:extLst>
          </p:cNvPr>
          <p:cNvSpPr/>
          <p:nvPr/>
        </p:nvSpPr>
        <p:spPr>
          <a:xfrm>
            <a:off x="7957787" y="414020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F1631-C3AA-6503-37D0-6AEA5F279B20}"/>
              </a:ext>
            </a:extLst>
          </p:cNvPr>
          <p:cNvSpPr txBox="1"/>
          <p:nvPr/>
        </p:nvSpPr>
        <p:spPr>
          <a:xfrm>
            <a:off x="7529670" y="323277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v3.0 c3.0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F4AC3-3B48-EDE4-D3F5-D5BD63C97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2"/>
          <a:stretch/>
        </p:blipFill>
        <p:spPr bwMode="auto">
          <a:xfrm>
            <a:off x="9792982" y="3420523"/>
            <a:ext cx="2510284" cy="22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66C285-A5E6-B1D5-CFB8-7F3CFBEE2D99}"/>
              </a:ext>
            </a:extLst>
          </p:cNvPr>
          <p:cNvSpPr txBox="1"/>
          <p:nvPr/>
        </p:nvSpPr>
        <p:spPr>
          <a:xfrm>
            <a:off x="10016476" y="321151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b1.8 v2.0 c3.0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C6913-2515-F485-4C77-CC50B9790767}"/>
              </a:ext>
            </a:extLst>
          </p:cNvPr>
          <p:cNvSpPr/>
          <p:nvPr/>
        </p:nvSpPr>
        <p:spPr>
          <a:xfrm>
            <a:off x="10378153" y="4761609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AC3800-0F64-3059-7AC8-7D43E615360D}"/>
              </a:ext>
            </a:extLst>
          </p:cNvPr>
          <p:cNvSpPr/>
          <p:nvPr/>
        </p:nvSpPr>
        <p:spPr>
          <a:xfrm>
            <a:off x="10351583" y="4130194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9F3ED1D-F537-6EA4-A3A7-97F662A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739"/>
            <a:ext cx="311561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13DC1-5159-2C16-20C7-CD172A252DEB}"/>
              </a:ext>
            </a:extLst>
          </p:cNvPr>
          <p:cNvSpPr txBox="1"/>
          <p:nvPr/>
        </p:nvSpPr>
        <p:spPr>
          <a:xfrm>
            <a:off x="301305" y="32607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E8955-D092-D3D6-E485-D82BF43C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6" y="510737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F446E-FA9F-76B9-6036-FD20E3415BAF}"/>
              </a:ext>
            </a:extLst>
          </p:cNvPr>
          <p:cNvSpPr txBox="1"/>
          <p:nvPr/>
        </p:nvSpPr>
        <p:spPr>
          <a:xfrm>
            <a:off x="2755783" y="3004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v8.0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FC4702-A842-DDD5-D8C6-D7FE5802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52" y="510736"/>
            <a:ext cx="3115618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6D20C-FE7B-C3D8-C062-05802A51698B}"/>
              </a:ext>
            </a:extLst>
          </p:cNvPr>
          <p:cNvSpPr txBox="1"/>
          <p:nvPr/>
        </p:nvSpPr>
        <p:spPr>
          <a:xfrm>
            <a:off x="5194666" y="315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v6.0 c3.0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C5BCBA-D66B-27AB-8732-EE81AC2061D9}"/>
              </a:ext>
            </a:extLst>
          </p:cNvPr>
          <p:cNvSpPr/>
          <p:nvPr/>
        </p:nvSpPr>
        <p:spPr>
          <a:xfrm>
            <a:off x="5512093" y="1391618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60368-BAB4-6D0F-0181-AF1F40A88AA7}"/>
              </a:ext>
            </a:extLst>
          </p:cNvPr>
          <p:cNvCxnSpPr>
            <a:cxnSpLocks/>
          </p:cNvCxnSpPr>
          <p:nvPr/>
        </p:nvCxnSpPr>
        <p:spPr>
          <a:xfrm flipV="1">
            <a:off x="189200" y="274899"/>
            <a:ext cx="7195060" cy="25091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028ACE-7F23-6280-E15B-09AE52FD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60" y="523031"/>
            <a:ext cx="3115618" cy="22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DD814-763F-2FB6-9E8F-1021931B28FD}"/>
              </a:ext>
            </a:extLst>
          </p:cNvPr>
          <p:cNvSpPr txBox="1"/>
          <p:nvPr/>
        </p:nvSpPr>
        <p:spPr>
          <a:xfrm>
            <a:off x="7561348" y="316130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v2.0 c3.0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60BAB5-3CF5-5B35-E78B-69612370686E}"/>
              </a:ext>
            </a:extLst>
          </p:cNvPr>
          <p:cNvSpPr/>
          <p:nvPr/>
        </p:nvSpPr>
        <p:spPr>
          <a:xfrm>
            <a:off x="7976949" y="1249777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CA3CE2B-87DC-00FC-3DB9-9D64709E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2"/>
          <a:stretch/>
        </p:blipFill>
        <p:spPr bwMode="auto">
          <a:xfrm>
            <a:off x="9870284" y="510736"/>
            <a:ext cx="2447242" cy="22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0DED8-71D6-85C1-62B0-3F8B0C34B041}"/>
              </a:ext>
            </a:extLst>
          </p:cNvPr>
          <p:cNvSpPr txBox="1"/>
          <p:nvPr/>
        </p:nvSpPr>
        <p:spPr>
          <a:xfrm>
            <a:off x="10024824" y="30225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b1.6 v1.5 c3.0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8D49A4-95AE-3B43-E673-12647B53E1C1}"/>
              </a:ext>
            </a:extLst>
          </p:cNvPr>
          <p:cNvSpPr/>
          <p:nvPr/>
        </p:nvSpPr>
        <p:spPr>
          <a:xfrm>
            <a:off x="10310677" y="1888441"/>
            <a:ext cx="17481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limit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E4234D-D609-5BA2-0D72-37C00FE4D0DA}"/>
              </a:ext>
            </a:extLst>
          </p:cNvPr>
          <p:cNvSpPr/>
          <p:nvPr/>
        </p:nvSpPr>
        <p:spPr>
          <a:xfrm>
            <a:off x="10431460" y="1224192"/>
            <a:ext cx="1589270" cy="406573"/>
          </a:xfrm>
          <a:custGeom>
            <a:avLst/>
            <a:gdLst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990600 w 1981200"/>
              <a:gd name="connsiteY2" fmla="*/ 12382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3350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385763 w 1981200"/>
              <a:gd name="connsiteY1" fmla="*/ 280988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981200"/>
              <a:gd name="connsiteY0" fmla="*/ 385763 h 385763"/>
              <a:gd name="connsiteX1" fmla="*/ 442913 w 1981200"/>
              <a:gd name="connsiteY1" fmla="*/ 334963 h 385763"/>
              <a:gd name="connsiteX2" fmla="*/ 1028700 w 1981200"/>
              <a:gd name="connsiteY2" fmla="*/ 142875 h 385763"/>
              <a:gd name="connsiteX3" fmla="*/ 1365250 w 1981200"/>
              <a:gd name="connsiteY3" fmla="*/ 71438 h 385763"/>
              <a:gd name="connsiteX4" fmla="*/ 1981200 w 1981200"/>
              <a:gd name="connsiteY4" fmla="*/ 0 h 385763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541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304925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17575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  <a:gd name="connsiteX0" fmla="*/ 0 w 1870075"/>
              <a:gd name="connsiteY0" fmla="*/ 477838 h 477838"/>
              <a:gd name="connsiteX1" fmla="*/ 331788 w 1870075"/>
              <a:gd name="connsiteY1" fmla="*/ 334963 h 477838"/>
              <a:gd name="connsiteX2" fmla="*/ 908050 w 1870075"/>
              <a:gd name="connsiteY2" fmla="*/ 142875 h 477838"/>
              <a:gd name="connsiteX3" fmla="*/ 1295400 w 1870075"/>
              <a:gd name="connsiteY3" fmla="*/ 71438 h 477838"/>
              <a:gd name="connsiteX4" fmla="*/ 1870075 w 1870075"/>
              <a:gd name="connsiteY4" fmla="*/ 0 h 4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075" h="477838">
                <a:moveTo>
                  <a:pt x="0" y="477838"/>
                </a:moveTo>
                <a:lnTo>
                  <a:pt x="331788" y="334963"/>
                </a:lnTo>
                <a:cubicBezTo>
                  <a:pt x="509588" y="272257"/>
                  <a:pt x="744273" y="189971"/>
                  <a:pt x="908050" y="142875"/>
                </a:cubicBezTo>
                <a:cubicBezTo>
                  <a:pt x="1071827" y="95779"/>
                  <a:pt x="1127125" y="101600"/>
                  <a:pt x="1295400" y="71438"/>
                </a:cubicBezTo>
                <a:cubicBezTo>
                  <a:pt x="1460500" y="41276"/>
                  <a:pt x="1675606" y="11906"/>
                  <a:pt x="187007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3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03C910D-3767-9135-D585-4B09D3F7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B83A5F-0D60-8980-5A1E-8DA8B917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2" y="277397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09A5D1-137C-F9A7-49A4-2961F82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9" y="224255"/>
            <a:ext cx="3656571" cy="22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9CD54A-7234-6C75-533E-10577808C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/>
          <a:stretch/>
        </p:blipFill>
        <p:spPr bwMode="auto">
          <a:xfrm>
            <a:off x="8687156" y="224255"/>
            <a:ext cx="2983378" cy="27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D28F6-B069-A3B9-7F1C-70568C796EA7}"/>
              </a:ext>
            </a:extLst>
          </p:cNvPr>
          <p:cNvSpPr txBox="1"/>
          <p:nvPr/>
        </p:nvSpPr>
        <p:spPr>
          <a:xfrm>
            <a:off x="908278" y="62286"/>
            <a:ext cx="1542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b2.0 v2.7 </a:t>
            </a:r>
            <a:r>
              <a:rPr lang="en-US" i="1" dirty="0"/>
              <a:t>c3.2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2AB24-B515-82F1-3D65-4FEC5015F950}"/>
              </a:ext>
            </a:extLst>
          </p:cNvPr>
          <p:cNvSpPr txBox="1"/>
          <p:nvPr/>
        </p:nvSpPr>
        <p:spPr>
          <a:xfrm>
            <a:off x="3441378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v3.5 c3.5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6E9D-58A5-FC73-6346-AA197502789C}"/>
              </a:ext>
            </a:extLst>
          </p:cNvPr>
          <p:cNvSpPr/>
          <p:nvPr/>
        </p:nvSpPr>
        <p:spPr>
          <a:xfrm>
            <a:off x="1808893" y="1098360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97B836-5CDC-7CD0-09B9-D2C9F943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4" y="2661279"/>
            <a:ext cx="3614393" cy="26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FD6A5-7FC9-A342-34CC-F2BFE6997BD4}"/>
              </a:ext>
            </a:extLst>
          </p:cNvPr>
          <p:cNvSpPr txBox="1"/>
          <p:nvPr/>
        </p:nvSpPr>
        <p:spPr>
          <a:xfrm>
            <a:off x="496142" y="2464739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v12.0 c3.0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9A96-F43D-8928-AFF8-1F3DF6DBD228}"/>
              </a:ext>
            </a:extLst>
          </p:cNvPr>
          <p:cNvSpPr txBox="1"/>
          <p:nvPr/>
        </p:nvSpPr>
        <p:spPr>
          <a:xfrm>
            <a:off x="6207784" y="464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E084-B99E-E2A1-C415-1E4426ABA4DB}"/>
              </a:ext>
            </a:extLst>
          </p:cNvPr>
          <p:cNvSpPr txBox="1"/>
          <p:nvPr/>
        </p:nvSpPr>
        <p:spPr>
          <a:xfrm>
            <a:off x="9219226" y="51463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v7.0 c3.0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F5F29-AFFD-8F81-9AFC-F9D5DEE99486}"/>
              </a:ext>
            </a:extLst>
          </p:cNvPr>
          <p:cNvSpPr/>
          <p:nvPr/>
        </p:nvSpPr>
        <p:spPr>
          <a:xfrm>
            <a:off x="7305762" y="1067493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85736E6-8E47-55EE-AFDE-0D41EF90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20" y="2647682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B1598C3-AA67-7977-A6C7-5478E8551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2"/>
          <a:stretch/>
        </p:blipFill>
        <p:spPr bwMode="auto">
          <a:xfrm>
            <a:off x="5836751" y="2715194"/>
            <a:ext cx="2937210" cy="26951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0D0FD-D3C6-CB9C-7126-82C72F487783}"/>
              </a:ext>
            </a:extLst>
          </p:cNvPr>
          <p:cNvSpPr txBox="1"/>
          <p:nvPr/>
        </p:nvSpPr>
        <p:spPr>
          <a:xfrm>
            <a:off x="9253898" y="269622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v5.0 c3.0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365C237-76D5-446D-31C8-5DF4FC81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1"/>
          <a:stretch/>
        </p:blipFill>
        <p:spPr bwMode="auto">
          <a:xfrm>
            <a:off x="9124454" y="2997092"/>
            <a:ext cx="2937210" cy="19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B4F50-D7C1-6012-3709-D53DBD3D7663}"/>
              </a:ext>
            </a:extLst>
          </p:cNvPr>
          <p:cNvSpPr txBox="1"/>
          <p:nvPr/>
        </p:nvSpPr>
        <p:spPr>
          <a:xfrm>
            <a:off x="3503223" y="2490165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4B63D-59E3-2B6A-2DAA-6B8341F52596}"/>
              </a:ext>
            </a:extLst>
          </p:cNvPr>
          <p:cNvSpPr txBox="1"/>
          <p:nvPr/>
        </p:nvSpPr>
        <p:spPr>
          <a:xfrm>
            <a:off x="6207784" y="247495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c4.0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D6C00AF-7D87-490C-B67A-D999325F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9090725" y="4752043"/>
            <a:ext cx="2937210" cy="19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4410A-2FE3-5304-C3AC-2778B882D8E5}"/>
              </a:ext>
            </a:extLst>
          </p:cNvPr>
          <p:cNvSpPr txBox="1"/>
          <p:nvPr/>
        </p:nvSpPr>
        <p:spPr>
          <a:xfrm>
            <a:off x="9151750" y="442624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EC35A-82FD-13D8-F8C9-9DB193B47B69}"/>
              </a:ext>
            </a:extLst>
          </p:cNvPr>
          <p:cNvSpPr/>
          <p:nvPr/>
        </p:nvSpPr>
        <p:spPr>
          <a:xfrm>
            <a:off x="114564" y="4893976"/>
            <a:ext cx="3388659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 too small to decrease v0</a:t>
            </a:r>
          </a:p>
        </p:txBody>
      </p:sp>
    </p:spTree>
    <p:extLst>
      <p:ext uri="{BB962C8B-B14F-4D97-AF65-F5344CB8AC3E}">
        <p14:creationId xmlns:p14="http://schemas.microsoft.com/office/powerpoint/2010/main" val="2480323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E21C2-C079-3E76-C7EA-47BF4867F552}"/>
              </a:ext>
            </a:extLst>
          </p:cNvPr>
          <p:cNvSpPr txBox="1"/>
          <p:nvPr/>
        </p:nvSpPr>
        <p:spPr>
          <a:xfrm>
            <a:off x="3581400" y="42047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v20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1B6420C-4C9E-2C96-19DE-6B02AE1C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" y="623675"/>
            <a:ext cx="3651661" cy="26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AB665-1AFB-8B4E-1D98-9A2A3FA66F75}"/>
              </a:ext>
            </a:extLst>
          </p:cNvPr>
          <p:cNvSpPr txBox="1"/>
          <p:nvPr/>
        </p:nvSpPr>
        <p:spPr>
          <a:xfrm>
            <a:off x="676805" y="43407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v20.0 c3.0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6785A8-772B-C73A-DB6C-595034C8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2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0B46-467B-32F8-FBF0-31966479F183}"/>
              </a:ext>
            </a:extLst>
          </p:cNvPr>
          <p:cNvSpPr txBox="1"/>
          <p:nvPr/>
        </p:nvSpPr>
        <p:spPr>
          <a:xfrm>
            <a:off x="3614380" y="466158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b4.5 v20.0 c3.0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B74205-23F5-483B-237B-60C0A3FD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07" y="650824"/>
            <a:ext cx="3651661" cy="2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8EBFB-4F99-2094-B4AA-6829D56C6BDE}"/>
              </a:ext>
            </a:extLst>
          </p:cNvPr>
          <p:cNvSpPr txBox="1"/>
          <p:nvPr/>
        </p:nvSpPr>
        <p:spPr>
          <a:xfrm>
            <a:off x="6488022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v20.0 c3.0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6F306A-F3B3-A15C-527C-8CF1BB4D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 bwMode="auto">
          <a:xfrm>
            <a:off x="8764650" y="652471"/>
            <a:ext cx="2976667" cy="26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5958-3456-0D8C-F075-56898BDFE26B}"/>
              </a:ext>
            </a:extLst>
          </p:cNvPr>
          <p:cNvSpPr txBox="1"/>
          <p:nvPr/>
        </p:nvSpPr>
        <p:spPr>
          <a:xfrm>
            <a:off x="9257920" y="452584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b3.5 v20.0 c3.0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F0C128-1887-006A-975A-B9D7F5DB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3"/>
          <a:stretch/>
        </p:blipFill>
        <p:spPr bwMode="auto">
          <a:xfrm>
            <a:off x="0" y="4222503"/>
            <a:ext cx="3848897" cy="25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3F673-3EF3-F4B2-8C9E-BB66B3F765A6}"/>
              </a:ext>
            </a:extLst>
          </p:cNvPr>
          <p:cNvSpPr txBox="1"/>
          <p:nvPr/>
        </p:nvSpPr>
        <p:spPr>
          <a:xfrm>
            <a:off x="3533274" y="346598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v10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6CE124E-BAB7-81E1-9F7F-DBA89856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68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795FCD1-AA96-5A79-FC4B-64D82812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4010727"/>
            <a:ext cx="3844636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C9FE65F-C0AF-E1D3-2D94-E2E6B5027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6"/>
          <a:stretch/>
        </p:blipFill>
        <p:spPr bwMode="auto">
          <a:xfrm>
            <a:off x="9090349" y="4010727"/>
            <a:ext cx="3097390" cy="280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6BD2D-5E86-7485-1583-48700E0B32D5}"/>
              </a:ext>
            </a:extLst>
          </p:cNvPr>
          <p:cNvSpPr txBox="1"/>
          <p:nvPr/>
        </p:nvSpPr>
        <p:spPr>
          <a:xfrm>
            <a:off x="3604465" y="3853217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b4.0 v10.0 c3.0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E036-E26A-CBA6-300B-2A9DFC3B3F0B}"/>
              </a:ext>
            </a:extLst>
          </p:cNvPr>
          <p:cNvSpPr txBox="1"/>
          <p:nvPr/>
        </p:nvSpPr>
        <p:spPr>
          <a:xfrm>
            <a:off x="6587879" y="384457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b3.0 v10.0 c3.0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678A9-1C2D-D8D3-0815-85CA993DD5A2}"/>
              </a:ext>
            </a:extLst>
          </p:cNvPr>
          <p:cNvSpPr txBox="1"/>
          <p:nvPr/>
        </p:nvSpPr>
        <p:spPr>
          <a:xfrm>
            <a:off x="9608804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 v10.0 c3.0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79835-9138-875B-2C77-CA48B709B8DE}"/>
              </a:ext>
            </a:extLst>
          </p:cNvPr>
          <p:cNvSpPr txBox="1"/>
          <p:nvPr/>
        </p:nvSpPr>
        <p:spPr>
          <a:xfrm>
            <a:off x="591492" y="3826061"/>
            <a:ext cx="2366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b5.0 v10.0 c3.0</a:t>
            </a:r>
          </a:p>
        </p:txBody>
      </p:sp>
    </p:spTree>
    <p:extLst>
      <p:ext uri="{BB962C8B-B14F-4D97-AF65-F5344CB8AC3E}">
        <p14:creationId xmlns:p14="http://schemas.microsoft.com/office/powerpoint/2010/main" val="589509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CB0A9C6-A384-21B4-0EDB-F77DF38B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3"/>
          <a:stretch/>
        </p:blipFill>
        <p:spPr bwMode="auto">
          <a:xfrm>
            <a:off x="250015" y="684334"/>
            <a:ext cx="2659612" cy="20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8F0424A-DF84-356C-ECD2-15B59287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6201015" y="481717"/>
            <a:ext cx="3081358" cy="22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03C78-D7C9-6A79-432B-7C642C21AEAD}"/>
              </a:ext>
            </a:extLst>
          </p:cNvPr>
          <p:cNvGrpSpPr/>
          <p:nvPr/>
        </p:nvGrpSpPr>
        <p:grpSpPr>
          <a:xfrm>
            <a:off x="8755138" y="2895038"/>
            <a:ext cx="3401450" cy="2829254"/>
            <a:chOff x="3305223" y="2446802"/>
            <a:chExt cx="3401450" cy="28292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E0A42A-BC48-FC59-FB4E-797178DD9542}"/>
                </a:ext>
              </a:extLst>
            </p:cNvPr>
            <p:cNvSpPr txBox="1"/>
            <p:nvPr/>
          </p:nvSpPr>
          <p:spPr>
            <a:xfrm flipH="1">
              <a:off x="3963295" y="2446802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v2.75 c3.20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041287-014A-04DF-D64D-8CADF4E26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80"/>
            <a:stretch/>
          </p:blipFill>
          <p:spPr bwMode="auto">
            <a:xfrm>
              <a:off x="3391786" y="2872326"/>
              <a:ext cx="3079750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C11DA3-4A88-4C2B-1B25-39647E8E2B0F}"/>
                </a:ext>
              </a:extLst>
            </p:cNvPr>
            <p:cNvSpPr/>
            <p:nvPr/>
          </p:nvSpPr>
          <p:spPr>
            <a:xfrm>
              <a:off x="3305223" y="2872326"/>
              <a:ext cx="3401450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D8D38-0342-C1C8-D4A8-E957274C006A}"/>
              </a:ext>
            </a:extLst>
          </p:cNvPr>
          <p:cNvGrpSpPr/>
          <p:nvPr/>
        </p:nvGrpSpPr>
        <p:grpSpPr>
          <a:xfrm>
            <a:off x="3212118" y="2917212"/>
            <a:ext cx="3214862" cy="2807080"/>
            <a:chOff x="8886778" y="2482097"/>
            <a:chExt cx="3214862" cy="28070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BB209FB-E692-46A7-30D8-0271AC5A8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6"/>
            <a:stretch/>
          </p:blipFill>
          <p:spPr bwMode="auto">
            <a:xfrm>
              <a:off x="8886778" y="2885447"/>
              <a:ext cx="3128299" cy="227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86A06-ECC8-DD15-74E5-56C4EC537E9E}"/>
                </a:ext>
              </a:extLst>
            </p:cNvPr>
            <p:cNvSpPr/>
            <p:nvPr/>
          </p:nvSpPr>
          <p:spPr>
            <a:xfrm>
              <a:off x="8886778" y="2885447"/>
              <a:ext cx="3214862" cy="24037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C0C9A-5A2A-0404-AB77-665A6FCE86F4}"/>
                </a:ext>
              </a:extLst>
            </p:cNvPr>
            <p:cNvSpPr txBox="1"/>
            <p:nvPr/>
          </p:nvSpPr>
          <p:spPr>
            <a:xfrm flipH="1">
              <a:off x="9557273" y="2482097"/>
              <a:ext cx="213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b2.00 v2.70 c3.20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764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33CF8-6019-E539-8311-DE5889DD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3" y="579385"/>
            <a:ext cx="4235337" cy="25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AA265-4694-B2BC-9D8E-EE132C30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53" y="3284621"/>
            <a:ext cx="4217927" cy="3280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72F09-94B9-F44F-4245-5EEAC7B16EB6}"/>
              </a:ext>
            </a:extLst>
          </p:cNvPr>
          <p:cNvSpPr txBox="1"/>
          <p:nvPr/>
        </p:nvSpPr>
        <p:spPr>
          <a:xfrm>
            <a:off x="8439150" y="168517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to stimuli </a:t>
            </a:r>
            <a:br>
              <a:rPr lang="en-US" dirty="0"/>
            </a:br>
            <a:r>
              <a:rPr lang="en-US" dirty="0"/>
              <a:t>given composition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34CA-7D04-4F2F-7FE0-EF8B98722C92}"/>
              </a:ext>
            </a:extLst>
          </p:cNvPr>
          <p:cNvSpPr txBox="1"/>
          <p:nvPr/>
        </p:nvSpPr>
        <p:spPr>
          <a:xfrm>
            <a:off x="8329612" y="4526497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of composition </a:t>
            </a:r>
            <a:br>
              <a:rPr lang="en-US" dirty="0"/>
            </a:br>
            <a:r>
              <a:rPr lang="en-US" dirty="0"/>
              <a:t>given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901F7-7078-47F4-EEAD-982EC1CC2F7D}"/>
              </a:ext>
            </a:extLst>
          </p:cNvPr>
          <p:cNvSpPr txBox="1"/>
          <p:nvPr/>
        </p:nvSpPr>
        <p:spPr>
          <a:xfrm>
            <a:off x="514350" y="305966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data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9F4027E-8DB3-CEDF-B4EB-28B2D5704A33}"/>
              </a:ext>
            </a:extLst>
          </p:cNvPr>
          <p:cNvSpPr/>
          <p:nvPr/>
        </p:nvSpPr>
        <p:spPr>
          <a:xfrm>
            <a:off x="2733675" y="2129909"/>
            <a:ext cx="333375" cy="2228850"/>
          </a:xfrm>
          <a:prstGeom prst="leftBrace">
            <a:avLst>
              <a:gd name="adj1" fmla="val 372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06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AD89-C975-68B0-52DE-DEF68713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NFH fitting (from NFL best fit)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479ED-0D19-7967-83F6-175C01365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63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1DD9438-2888-11B2-164A-6027FC3A3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8957778" y="2584230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569A9B-975B-B844-91D0-E0C4CB693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8911978" y="292025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F493-725E-F4ED-0007-09FFFC54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459127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32F59-FA1A-DBD2-0BD9-9988FE1F81DD}"/>
              </a:ext>
            </a:extLst>
          </p:cNvPr>
          <p:cNvSpPr txBox="1"/>
          <p:nvPr/>
        </p:nvSpPr>
        <p:spPr>
          <a:xfrm>
            <a:off x="-188774" y="7541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c3.2, th2.5e-02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DA130-F67A-97FE-D8CA-9B5756C848EF}"/>
              </a:ext>
            </a:extLst>
          </p:cNvPr>
          <p:cNvSpPr txBox="1"/>
          <p:nvPr/>
        </p:nvSpPr>
        <p:spPr>
          <a:xfrm>
            <a:off x="2887982" y="80205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v2.00,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3DD5-1B58-D61C-CDDC-6C2D00DBE03B}"/>
              </a:ext>
            </a:extLst>
          </p:cNvPr>
          <p:cNvSpPr txBox="1"/>
          <p:nvPr/>
        </p:nvSpPr>
        <p:spPr>
          <a:xfrm>
            <a:off x="8911978" y="-96487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v0.50, c3.2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9634-48C7-E863-2F3F-7FE77F146A5E}"/>
              </a:ext>
            </a:extLst>
          </p:cNvPr>
          <p:cNvSpPr txBox="1"/>
          <p:nvPr/>
        </p:nvSpPr>
        <p:spPr>
          <a:xfrm>
            <a:off x="5901477" y="85000"/>
            <a:ext cx="348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b1.00, v1.00, c3.2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95015-CF0C-9A0F-5A4D-19A959E3A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5"/>
          <a:stretch/>
        </p:blipFill>
        <p:spPr bwMode="auto">
          <a:xfrm>
            <a:off x="0" y="444742"/>
            <a:ext cx="3079750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DBFD4C-E00B-F48E-227E-9BC115FE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1"/>
          <a:stretch/>
        </p:blipFill>
        <p:spPr bwMode="auto">
          <a:xfrm>
            <a:off x="3171350" y="459127"/>
            <a:ext cx="3079750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F45E7-22A1-9C6A-934F-CD342C3A3CBF}"/>
              </a:ext>
            </a:extLst>
          </p:cNvPr>
          <p:cNvSpPr/>
          <p:nvPr/>
        </p:nvSpPr>
        <p:spPr>
          <a:xfrm>
            <a:off x="9126925" y="2604919"/>
            <a:ext cx="2956403" cy="25482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606DC8-5048-998C-F34D-B66DDC5A1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5803254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E5D8A7-D4A2-7628-0B34-EC57FFF1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14"/>
          <a:stretch/>
        </p:blipFill>
        <p:spPr bwMode="auto">
          <a:xfrm>
            <a:off x="3171350" y="2943918"/>
            <a:ext cx="3079750" cy="23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A6E7F-7EF0-4316-727A-0E38712A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5093204"/>
            <a:ext cx="2792023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13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34-D3BA-B28B-2A1C-A4384FA7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Mixture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A9B44-F1B1-C13A-417A-8E62024CF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0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D34B6-664E-B719-BD15-0F7D937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3527"/>
            <a:ext cx="4282888" cy="314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F3974B-3730-081B-067B-7EF76591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803527"/>
            <a:ext cx="4282890" cy="31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493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1F5BA-492E-D103-5D04-B8F0532D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3F05-FA5B-88F9-BCBF-A886D892B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B6F59-98A7-96F4-12D2-524F11E3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72C8C-3FCC-34E5-DAA2-C90CA8BAB091}"/>
              </a:ext>
            </a:extLst>
          </p:cNvPr>
          <p:cNvSpPr/>
          <p:nvPr/>
        </p:nvSpPr>
        <p:spPr>
          <a:xfrm>
            <a:off x="4370717" y="413205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5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6E2B02E-8466-6123-7304-9DD8B69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9578E70-0BDA-D419-6A88-26D6DE53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89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7459870-3D6F-4C91-5711-90EEA6A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5" y="486845"/>
            <a:ext cx="3607234" cy="6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D450364-9690-EF11-1198-DA8FD613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99" y="48684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18BC3-A198-43AB-A966-3A40380D12F9}"/>
              </a:ext>
            </a:extLst>
          </p:cNvPr>
          <p:cNvSpPr/>
          <p:nvPr/>
        </p:nvSpPr>
        <p:spPr>
          <a:xfrm>
            <a:off x="8814669" y="574824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870EB-C376-CDAE-2BFC-5F3A3087E3FD}"/>
              </a:ext>
            </a:extLst>
          </p:cNvPr>
          <p:cNvSpPr/>
          <p:nvPr/>
        </p:nvSpPr>
        <p:spPr>
          <a:xfrm>
            <a:off x="6033005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70781-E4FB-551F-D095-4744E0E9BB57}"/>
              </a:ext>
            </a:extLst>
          </p:cNvPr>
          <p:cNvSpPr/>
          <p:nvPr/>
        </p:nvSpPr>
        <p:spPr>
          <a:xfrm>
            <a:off x="3195997" y="574824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9D1E3-0234-4CFD-5CA6-7990F49AAFDF}"/>
              </a:ext>
            </a:extLst>
          </p:cNvPr>
          <p:cNvSpPr/>
          <p:nvPr/>
        </p:nvSpPr>
        <p:spPr>
          <a:xfrm>
            <a:off x="8814669" y="212227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E7E15-62AB-2A94-54EF-11BD173137BE}"/>
              </a:ext>
            </a:extLst>
          </p:cNvPr>
          <p:cNvSpPr/>
          <p:nvPr/>
        </p:nvSpPr>
        <p:spPr>
          <a:xfrm>
            <a:off x="6058884" y="2122278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64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340508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56864-1312-D458-3A5A-CBBF3E08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7457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E6FD-50A6-5A15-4C63-00F5047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41" y="367456"/>
            <a:ext cx="3607236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D00349-C801-C374-7F46-EBF6235E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6" y="367455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0380A6-5B54-8E43-1EC9-51DE75E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72" y="367454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D13198-04AC-1B8A-5828-C97D0D1A94DC}"/>
              </a:ext>
            </a:extLst>
          </p:cNvPr>
          <p:cNvSpPr/>
          <p:nvPr/>
        </p:nvSpPr>
        <p:spPr>
          <a:xfrm>
            <a:off x="8647982" y="5617499"/>
            <a:ext cx="237795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6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519801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99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9D61DD-3DF9-AFD2-63C4-476E8E9F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" y="445094"/>
            <a:ext cx="3607236" cy="6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AAE1E-4FAF-33DC-212F-016474A9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47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B05DE91-A809-D9F9-C12C-5FFBADA6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6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F1672BC-3475-52EF-56E8-35A883E1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6" y="445095"/>
            <a:ext cx="3607235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9695A-A501-0DBE-71EE-D405E70AB751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EE807-80B1-5CE8-2746-095A94AE0A1A}"/>
              </a:ext>
            </a:extLst>
          </p:cNvPr>
          <p:cNvSpPr/>
          <p:nvPr/>
        </p:nvSpPr>
        <p:spPr>
          <a:xfrm>
            <a:off x="9372370" y="1639019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350900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DC24-FE84-B3E5-9EED-1FD41945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41"/>
            <a:ext cx="10515600" cy="851058"/>
          </a:xfrm>
        </p:spPr>
        <p:txBody>
          <a:bodyPr/>
          <a:lstStyle/>
          <a:p>
            <a:r>
              <a:rPr lang="en-US" dirty="0"/>
              <a:t>NFL,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51C3BB-5546-FAC4-A93A-73F7D9A4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32211"/>
              </p:ext>
            </p:extLst>
          </p:nvPr>
        </p:nvGraphicFramePr>
        <p:xfrm>
          <a:off x="6700691" y="4256217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-0.278451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-0.154453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89FC7-2999-B141-145E-761BFF4E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9543"/>
              </p:ext>
            </p:extLst>
          </p:nvPr>
        </p:nvGraphicFramePr>
        <p:xfrm>
          <a:off x="6700692" y="388537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F09B861-252B-DC95-4842-2B74E51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5" y="3299558"/>
            <a:ext cx="4493774" cy="334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FAAEACF-0351-384D-9B55-0590D71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12415"/>
              </p:ext>
            </p:extLst>
          </p:nvPr>
        </p:nvGraphicFramePr>
        <p:xfrm>
          <a:off x="6700692" y="1309880"/>
          <a:ext cx="421867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[50 75]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-0.278451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[75 125]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-0.519707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[125 156]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-0.154453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0.690323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D08A36-D0BB-1DB3-88DD-ACD55BAF2CF3}"/>
              </a:ext>
            </a:extLst>
          </p:cNvPr>
          <p:cNvGrpSpPr/>
          <p:nvPr/>
        </p:nvGrpSpPr>
        <p:grpSpPr>
          <a:xfrm>
            <a:off x="6693934" y="959440"/>
            <a:ext cx="4218678" cy="2586318"/>
            <a:chOff x="7875068" y="842683"/>
            <a:chExt cx="4218678" cy="2586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A84F5-134F-0BF4-36E7-62BDAD6F9130}"/>
                </a:ext>
              </a:extLst>
            </p:cNvPr>
            <p:cNvSpPr/>
            <p:nvPr/>
          </p:nvSpPr>
          <p:spPr>
            <a:xfrm>
              <a:off x="7875068" y="842683"/>
              <a:ext cx="4218678" cy="258631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63CBC5-7573-3F34-048A-1C3D2056133C}"/>
                </a:ext>
              </a:extLst>
            </p:cNvPr>
            <p:cNvSpPr txBox="1"/>
            <p:nvPr/>
          </p:nvSpPr>
          <p:spPr>
            <a:xfrm>
              <a:off x="9011736" y="853504"/>
              <a:ext cx="194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</a:t>
              </a:r>
              <a:r>
                <a:rPr lang="en-US" dirty="0" err="1">
                  <a:solidFill>
                    <a:schemeClr val="bg1"/>
                  </a:solidFill>
                </a:rPr>
                <a:t>phos</a:t>
              </a:r>
              <a:r>
                <a:rPr lang="en-US" dirty="0">
                  <a:solidFill>
                    <a:schemeClr val="bg1"/>
                  </a:solidFill>
                </a:rPr>
                <a:t> NFL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A40395-7696-9A86-CE6D-4F9E3FF0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41" y="1031158"/>
            <a:ext cx="246956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69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6BC16A0-7B4C-37AF-4ABF-4675BF14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1103366"/>
            <a:ext cx="2923767" cy="21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C42E3-89A9-1B28-0F94-F91E1ED2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0" y="3217244"/>
            <a:ext cx="2923767" cy="2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E20D59-F43C-ADFA-EA3A-7A8C3F70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7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D2A3C3-5EC5-E9EF-FE46-E2E32C21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16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B3D9121-F159-0ED0-446A-B3561C5B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1103366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54F1E16-04F0-87CD-2C6B-A911D834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4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E7D99-C87D-5636-9F02-5CC78C540C53}"/>
              </a:ext>
            </a:extLst>
          </p:cNvPr>
          <p:cNvSpPr txBox="1"/>
          <p:nvPr/>
        </p:nvSpPr>
        <p:spPr>
          <a:xfrm>
            <a:off x="1333258" y="662923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68793-8219-5D61-4907-E6352276E9EA}"/>
              </a:ext>
            </a:extLst>
          </p:cNvPr>
          <p:cNvSpPr txBox="1"/>
          <p:nvPr/>
        </p:nvSpPr>
        <p:spPr>
          <a:xfrm>
            <a:off x="4392761" y="6497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4327-0C43-7AEA-BBB3-A24DA7DB17C0}"/>
              </a:ext>
            </a:extLst>
          </p:cNvPr>
          <p:cNvSpPr txBox="1"/>
          <p:nvPr/>
        </p:nvSpPr>
        <p:spPr>
          <a:xfrm>
            <a:off x="7351620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b25v2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A02CBDDB-844F-7BA4-9271-03093D5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2" y="1103366"/>
            <a:ext cx="2923767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23C25-83D3-6331-30BF-BFDDDCEE0F09}"/>
              </a:ext>
            </a:extLst>
          </p:cNvPr>
          <p:cNvSpPr txBox="1"/>
          <p:nvPr/>
        </p:nvSpPr>
        <p:spPr>
          <a:xfrm>
            <a:off x="10186835" y="649766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b25v3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E1236B5-C48D-67DD-44B0-CC197D0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51" y="3252158"/>
            <a:ext cx="2923768" cy="21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196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95D9F524-C3FD-ADC6-E237-0E4F141F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7CD196-36BF-5958-6F65-427CF282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3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893A8-A111-7CEC-E0CA-E6FB3B38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13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7A85B-FA5A-C71B-2662-C527D510C344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23061-ABDD-ED16-84EE-D4ED5509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88" y="445092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57F05-8299-FE38-3E79-ACA1E3853D3D}"/>
              </a:ext>
            </a:extLst>
          </p:cNvPr>
          <p:cNvSpPr/>
          <p:nvPr/>
        </p:nvSpPr>
        <p:spPr>
          <a:xfrm>
            <a:off x="9288571" y="1595887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D487-69D3-C97F-A3EF-20E5E444B9E5}"/>
              </a:ext>
            </a:extLst>
          </p:cNvPr>
          <p:cNvSpPr/>
          <p:nvPr/>
        </p:nvSpPr>
        <p:spPr>
          <a:xfrm>
            <a:off x="6647436" y="627157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60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5DDF7AE-6ED3-BCB8-7F34-99CEBD3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70" y="2363032"/>
            <a:ext cx="3392512" cy="25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8456F66-E1FA-872A-50C3-03B3C32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90" y="2363034"/>
            <a:ext cx="3392509" cy="2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1B3939F-AE73-04A9-12C6-2CAE16D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45" y="2363032"/>
            <a:ext cx="3392511" cy="25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73269AE-C65D-1EF6-28FE-C5546F40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757"/>
            <a:ext cx="3392510" cy="25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162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1.50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82269" y="4709582"/>
            <a:ext cx="4037272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577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B600E3C-63A3-C9FC-F26F-B6FD5C72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433AB2-2ED0-309E-B1CD-3DBCAAB7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6" y="445093"/>
            <a:ext cx="3607237" cy="61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988C09F-DB9F-C7D0-94B5-5A3190E5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1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817409-8204-ECF4-EC22-49971CC5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94" y="445092"/>
            <a:ext cx="3607237" cy="61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449F44-388C-155B-BE93-47E3CC0AF1FE}"/>
              </a:ext>
            </a:extLst>
          </p:cNvPr>
          <p:cNvSpPr/>
          <p:nvPr/>
        </p:nvSpPr>
        <p:spPr>
          <a:xfrm>
            <a:off x="10868024" y="85725"/>
            <a:ext cx="1323975" cy="35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 2.8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8D7059-C90E-0FDB-A007-2CE269C74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9"/>
          <a:stretch/>
        </p:blipFill>
        <p:spPr bwMode="auto">
          <a:xfrm>
            <a:off x="5683780" y="2227582"/>
            <a:ext cx="3592984" cy="20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9724E8F-6CAD-5C51-2F99-17146927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1"/>
          <a:stretch/>
        </p:blipFill>
        <p:spPr bwMode="auto">
          <a:xfrm>
            <a:off x="8523586" y="2246043"/>
            <a:ext cx="3514645" cy="20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E661DA-2B5B-3E4B-C43C-8799C5662E96}"/>
              </a:ext>
            </a:extLst>
          </p:cNvPr>
          <p:cNvSpPr/>
          <p:nvPr/>
        </p:nvSpPr>
        <p:spPr>
          <a:xfrm>
            <a:off x="6707821" y="2447330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E09B-147F-AF4B-A51D-22922789E983}"/>
              </a:ext>
            </a:extLst>
          </p:cNvPr>
          <p:cNvSpPr/>
          <p:nvPr/>
        </p:nvSpPr>
        <p:spPr>
          <a:xfrm>
            <a:off x="9234851" y="28380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</p:spTree>
    <p:extLst>
      <p:ext uri="{BB962C8B-B14F-4D97-AF65-F5344CB8AC3E}">
        <p14:creationId xmlns:p14="http://schemas.microsoft.com/office/powerpoint/2010/main" val="3642719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D5B8E63-65AA-9ED5-7FF7-FF4887FA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56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C3E0AE0-E070-2F42-B869-4DC4B1CE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37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F0C717-7C63-5106-78A9-5387E1BF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8" y="2288754"/>
            <a:ext cx="3440168" cy="25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465A957-91CF-98C7-EF14-6B3D618A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754"/>
            <a:ext cx="3440167" cy="25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52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C8019-A0D9-9D81-DE6C-F0B0709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49" y="3738741"/>
            <a:ext cx="4178008" cy="164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38505-AE92-A12D-A9BD-9AC30E6B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 = 2.00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08E-99B8-AE50-0388-ADDEE479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06" y="5555412"/>
            <a:ext cx="1776199" cy="860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43B8-8BAD-816B-9591-B77799AC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5" y="3738741"/>
            <a:ext cx="946032" cy="164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FACE8-945A-0284-E900-A693243FFD7F}"/>
              </a:ext>
            </a:extLst>
          </p:cNvPr>
          <p:cNvSpPr/>
          <p:nvPr/>
        </p:nvSpPr>
        <p:spPr>
          <a:xfrm>
            <a:off x="4319171" y="5106929"/>
            <a:ext cx="4917006" cy="2913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B05FB-CF17-9A9F-777C-AB54901911C8}"/>
              </a:ext>
            </a:extLst>
          </p:cNvPr>
          <p:cNvSpPr txBox="1"/>
          <p:nvPr/>
        </p:nvSpPr>
        <p:spPr>
          <a:xfrm>
            <a:off x="5512806" y="64055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 = 0.25*b^3</a:t>
            </a:r>
          </a:p>
        </p:txBody>
      </p:sp>
    </p:spTree>
    <p:extLst>
      <p:ext uri="{BB962C8B-B14F-4D97-AF65-F5344CB8AC3E}">
        <p14:creationId xmlns:p14="http://schemas.microsoft.com/office/powerpoint/2010/main" val="15016182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E8FA2C4-518E-8E56-9E5A-BED328B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6" y="310550"/>
            <a:ext cx="3592971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EB9E6F-3BB8-9A3E-6F7C-10B645C7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2" y="310549"/>
            <a:ext cx="3577442" cy="60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4F725F-4FFB-7C0F-FC31-25D3F26CE7A6}"/>
              </a:ext>
            </a:extLst>
          </p:cNvPr>
          <p:cNvSpPr/>
          <p:nvPr/>
        </p:nvSpPr>
        <p:spPr>
          <a:xfrm>
            <a:off x="4711734" y="1466491"/>
            <a:ext cx="1384266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vol frac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9F606-6D92-5913-6EF3-ACF907762B51}"/>
              </a:ext>
            </a:extLst>
          </p:cNvPr>
          <p:cNvSpPr/>
          <p:nvPr/>
        </p:nvSpPr>
        <p:spPr>
          <a:xfrm>
            <a:off x="1877029" y="448575"/>
            <a:ext cx="1130060" cy="2846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6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3B4D422-9CE6-946F-B74C-4BD780C5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35" y="2135397"/>
            <a:ext cx="3623581" cy="2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CB6E3-3CBE-7233-8D02-7772FD8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0" y="2135397"/>
            <a:ext cx="3623582" cy="27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215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099-3CB8-45DB-92E1-D1F8FBC00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 tune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B737-8910-BE75-DEA8-CE9DF596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74E-4CBC-399E-A2E2-2A0CFEE2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NFM,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BD4F8-E280-1815-75C8-E0D6257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6" y="1376814"/>
            <a:ext cx="5631796" cy="1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A21B3-B156-5DDD-7462-4DA01C4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0" y="3429000"/>
            <a:ext cx="4190470" cy="31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DA2986-2908-C3E2-7ABC-E2DD9DA6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3085"/>
              </p:ext>
            </p:extLst>
          </p:nvPr>
        </p:nvGraphicFramePr>
        <p:xfrm>
          <a:off x="6718620" y="1809153"/>
          <a:ext cx="419046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82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39682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[32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-0.186340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[64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-0.327964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[96 160]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-0.460694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[160 224]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-0.124999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[224 288]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-0.023510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0.956250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[288 352]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-0.242085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50244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[352 384]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627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[384 416]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-0.123860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11688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/>
                        <a:t>[416 438]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402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D0D38-66A4-4108-6139-4500A6C4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8545"/>
              </p:ext>
            </p:extLst>
          </p:nvPr>
        </p:nvGraphicFramePr>
        <p:xfrm>
          <a:off x="6718622" y="1438313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72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BC28E2C-6C59-D615-2ED5-F575B7F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59" y="487732"/>
            <a:ext cx="3617923" cy="6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1BBB56-9513-92E7-8528-322615A4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16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E97-E0F2-029D-4ABF-D33559D7C880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AC10D-031B-DD91-950C-F4DED60D1A7A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C47BA-CB40-37B9-3F30-B47E5251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5" y="487733"/>
            <a:ext cx="3617923" cy="61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011D5-6A06-7EE7-645A-4551D7008529}"/>
              </a:ext>
            </a:extLst>
          </p:cNvPr>
          <p:cNvSpPr txBox="1"/>
          <p:nvPr/>
        </p:nvSpPr>
        <p:spPr>
          <a:xfrm>
            <a:off x="2125663" y="118399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B995A1-4CDA-8154-A57E-F8F089A22A85}"/>
              </a:ext>
            </a:extLst>
          </p:cNvPr>
          <p:cNvSpPr/>
          <p:nvPr/>
        </p:nvSpPr>
        <p:spPr>
          <a:xfrm>
            <a:off x="7848600" y="52768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28E6F5-7CD1-6D74-7238-3DF5760C3E5D}"/>
              </a:ext>
            </a:extLst>
          </p:cNvPr>
          <p:cNvSpPr/>
          <p:nvPr/>
        </p:nvSpPr>
        <p:spPr>
          <a:xfrm>
            <a:off x="5078991" y="5467350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CA2A11-621C-BB1E-B93C-2B22128135DE}"/>
              </a:ext>
            </a:extLst>
          </p:cNvPr>
          <p:cNvSpPr/>
          <p:nvPr/>
        </p:nvSpPr>
        <p:spPr>
          <a:xfrm>
            <a:off x="2276575" y="55721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D3201-49E1-1B92-EC96-7823B739BC50}"/>
              </a:ext>
            </a:extLst>
          </p:cNvPr>
          <p:cNvSpPr txBox="1"/>
          <p:nvPr/>
        </p:nvSpPr>
        <p:spPr>
          <a:xfrm>
            <a:off x="9994787" y="511046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Norm seems to capture kinked behavior</a:t>
            </a:r>
          </a:p>
        </p:txBody>
      </p:sp>
    </p:spTree>
    <p:extLst>
      <p:ext uri="{BB962C8B-B14F-4D97-AF65-F5344CB8AC3E}">
        <p14:creationId xmlns:p14="http://schemas.microsoft.com/office/powerpoint/2010/main" val="6308707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70F4173-3BD1-3F1E-6E1D-2C194A6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49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EBD8C-DEFB-1D59-6511-653C9C3C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96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AE727C-F818-3B76-3768-92E5BD46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" y="2268747"/>
            <a:ext cx="3547109" cy="26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0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88B0-EBC2-7423-1A6D-B6E3BDE051D2}"/>
              </a:ext>
            </a:extLst>
          </p:cNvPr>
          <p:cNvSpPr txBox="1"/>
          <p:nvPr/>
        </p:nvSpPr>
        <p:spPr>
          <a:xfrm>
            <a:off x="2255307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b1.25, v1.95, c3.2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96C28-0E86-B8E1-75AC-1A8FF68B2F01}"/>
              </a:ext>
            </a:extLst>
          </p:cNvPr>
          <p:cNvSpPr txBox="1"/>
          <p:nvPr/>
        </p:nvSpPr>
        <p:spPr>
          <a:xfrm>
            <a:off x="4907362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b1.50, v3.38, c3.2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D9C95-0273-D6E1-F877-ECB859436832}"/>
              </a:ext>
            </a:extLst>
          </p:cNvPr>
          <p:cNvSpPr txBox="1"/>
          <p:nvPr/>
        </p:nvSpPr>
        <p:spPr>
          <a:xfrm>
            <a:off x="7689061" y="118401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b2.00, v4.00, c3.2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123F7A-7F68-41FE-1729-47C0D1F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29" y="603848"/>
            <a:ext cx="3400341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B2B71-D399-1385-371F-1EE52956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86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A267AA9-18B6-18C1-6C7A-DBBCAAB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71" y="603848"/>
            <a:ext cx="3400342" cy="57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A5313A-C871-C5AC-898A-A18A0591DA07}"/>
              </a:ext>
            </a:extLst>
          </p:cNvPr>
          <p:cNvSpPr/>
          <p:nvPr/>
        </p:nvSpPr>
        <p:spPr>
          <a:xfrm>
            <a:off x="7689061" y="5114925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927FA7-A790-2E59-CB73-88CE6D37E3C2}"/>
              </a:ext>
            </a:extLst>
          </p:cNvPr>
          <p:cNvSpPr/>
          <p:nvPr/>
        </p:nvSpPr>
        <p:spPr>
          <a:xfrm>
            <a:off x="5073291" y="5262562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7DE6C3-43D9-8DDF-1686-81509B13F94D}"/>
              </a:ext>
            </a:extLst>
          </p:cNvPr>
          <p:cNvSpPr/>
          <p:nvPr/>
        </p:nvSpPr>
        <p:spPr>
          <a:xfrm>
            <a:off x="2451291" y="5362573"/>
            <a:ext cx="1809750" cy="295275"/>
          </a:xfrm>
          <a:custGeom>
            <a:avLst/>
            <a:gdLst>
              <a:gd name="connsiteX0" fmla="*/ 0 w 1809750"/>
              <a:gd name="connsiteY0" fmla="*/ 295275 h 295275"/>
              <a:gd name="connsiteX1" fmla="*/ 381000 w 1809750"/>
              <a:gd name="connsiteY1" fmla="*/ 238125 h 295275"/>
              <a:gd name="connsiteX2" fmla="*/ 904875 w 1809750"/>
              <a:gd name="connsiteY2" fmla="*/ 95250 h 295275"/>
              <a:gd name="connsiteX3" fmla="*/ 1809750 w 1809750"/>
              <a:gd name="connsiteY3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95275">
                <a:moveTo>
                  <a:pt x="0" y="295275"/>
                </a:moveTo>
                <a:cubicBezTo>
                  <a:pt x="115094" y="283368"/>
                  <a:pt x="230188" y="271462"/>
                  <a:pt x="381000" y="238125"/>
                </a:cubicBezTo>
                <a:cubicBezTo>
                  <a:pt x="531813" y="204787"/>
                  <a:pt x="666750" y="134938"/>
                  <a:pt x="904875" y="95250"/>
                </a:cubicBezTo>
                <a:cubicBezTo>
                  <a:pt x="1143000" y="55562"/>
                  <a:pt x="1809750" y="0"/>
                  <a:pt x="180975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10617-AC25-CA19-4101-16F5348E09AD}"/>
              </a:ext>
            </a:extLst>
          </p:cNvPr>
          <p:cNvSpPr/>
          <p:nvPr/>
        </p:nvSpPr>
        <p:spPr>
          <a:xfrm>
            <a:off x="7359896" y="487733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203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A3B814-A71D-B837-4067-2342C265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0" y="2294627"/>
            <a:ext cx="3427348" cy="2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CC7141D-3BF7-1230-2CC2-E188CABF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8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B468A-8315-EF02-D9F1-EECD1703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06" y="2294627"/>
            <a:ext cx="3427349" cy="25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98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88C687F-9544-2CBF-E27C-AA4B8B1E0519}"/>
              </a:ext>
            </a:extLst>
          </p:cNvPr>
          <p:cNvSpPr txBox="1"/>
          <p:nvPr/>
        </p:nvSpPr>
        <p:spPr>
          <a:xfrm>
            <a:off x="11184738" y="1140073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c2.8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DAD3B-5157-D187-DC03-5F07C01F08B2}"/>
              </a:ext>
            </a:extLst>
          </p:cNvPr>
          <p:cNvSpPr txBox="1"/>
          <p:nvPr/>
        </p:nvSpPr>
        <p:spPr>
          <a:xfrm>
            <a:off x="11184737" y="3224956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CEEFB-A5B3-A636-E50B-2F04EAE1933F}"/>
              </a:ext>
            </a:extLst>
          </p:cNvPr>
          <p:cNvSpPr txBox="1"/>
          <p:nvPr/>
        </p:nvSpPr>
        <p:spPr>
          <a:xfrm>
            <a:off x="11184737" y="5161657"/>
            <a:ext cx="9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c3.2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B14C-BB5F-64A3-71A5-DC5BEB363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37808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BEE8C4-05AF-2F43-A408-2C2601922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4"/>
          <a:stretch/>
        </p:blipFill>
        <p:spPr bwMode="auto">
          <a:xfrm>
            <a:off x="2892146" y="724024"/>
            <a:ext cx="3429385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731AD-7841-95C2-608C-2310938B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5"/>
          <a:stretch/>
        </p:blipFill>
        <p:spPr bwMode="auto">
          <a:xfrm>
            <a:off x="5546483" y="724024"/>
            <a:ext cx="3434660" cy="19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A16DEA5-63C2-8082-CF40-B0580B99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47597" y="2661667"/>
            <a:ext cx="3429386" cy="19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998805-C135-EDD3-EC28-4F2C06BA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292025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151B09-BA55-77DC-8634-7D24F63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56"/>
          <a:stretch/>
        </p:blipFill>
        <p:spPr bwMode="auto">
          <a:xfrm>
            <a:off x="5564802" y="2661668"/>
            <a:ext cx="3429386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0E48806-70D5-91A7-BA35-A35216A2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24764" y="4593591"/>
            <a:ext cx="3430269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ABDADC7-FDF6-E4B7-DE69-63D51B030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4"/>
          <a:stretch/>
        </p:blipFill>
        <p:spPr bwMode="auto">
          <a:xfrm>
            <a:off x="2892271" y="4593588"/>
            <a:ext cx="3430270" cy="1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189A4A-DDF6-DE74-2677-2E13AE76116F}"/>
              </a:ext>
            </a:extLst>
          </p:cNvPr>
          <p:cNvSpPr/>
          <p:nvPr/>
        </p:nvSpPr>
        <p:spPr>
          <a:xfrm>
            <a:off x="827934" y="1412233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1396EEC-6A14-D126-B838-C2A5227E1DB3}"/>
              </a:ext>
            </a:extLst>
          </p:cNvPr>
          <p:cNvSpPr/>
          <p:nvPr/>
        </p:nvSpPr>
        <p:spPr>
          <a:xfrm>
            <a:off x="3491724" y="1468075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3C1C4C-B968-FDD1-CBBC-EB31381B8946}"/>
              </a:ext>
            </a:extLst>
          </p:cNvPr>
          <p:cNvSpPr/>
          <p:nvPr/>
        </p:nvSpPr>
        <p:spPr>
          <a:xfrm>
            <a:off x="6142685" y="144543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DF138A4-3F49-5E13-8935-73A012A7939A}"/>
              </a:ext>
            </a:extLst>
          </p:cNvPr>
          <p:cNvSpPr/>
          <p:nvPr/>
        </p:nvSpPr>
        <p:spPr>
          <a:xfrm>
            <a:off x="827934" y="3374024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0ABA87-E31A-4443-B2DE-2D8D92BEF3AA}"/>
              </a:ext>
            </a:extLst>
          </p:cNvPr>
          <p:cNvSpPr/>
          <p:nvPr/>
        </p:nvSpPr>
        <p:spPr>
          <a:xfrm>
            <a:off x="3530964" y="3381570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D9BEE5-3E8A-5382-92E6-E4FA46F0E088}"/>
              </a:ext>
            </a:extLst>
          </p:cNvPr>
          <p:cNvSpPr/>
          <p:nvPr/>
        </p:nvSpPr>
        <p:spPr>
          <a:xfrm>
            <a:off x="6160796" y="3417792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CABEC1-5749-1169-AEE4-891A0D88AF87}"/>
              </a:ext>
            </a:extLst>
          </p:cNvPr>
          <p:cNvSpPr/>
          <p:nvPr/>
        </p:nvSpPr>
        <p:spPr>
          <a:xfrm>
            <a:off x="809823" y="5329721"/>
            <a:ext cx="1717503" cy="567470"/>
          </a:xfrm>
          <a:custGeom>
            <a:avLst/>
            <a:gdLst>
              <a:gd name="connsiteX0" fmla="*/ 1806575 w 1806575"/>
              <a:gd name="connsiteY0" fmla="*/ 0 h 596900"/>
              <a:gd name="connsiteX1" fmla="*/ 1209675 w 1806575"/>
              <a:gd name="connsiteY1" fmla="*/ 82550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  <a:gd name="connsiteX0" fmla="*/ 1806575 w 1806575"/>
              <a:gd name="connsiteY0" fmla="*/ 0 h 596900"/>
              <a:gd name="connsiteX1" fmla="*/ 1212850 w 1806575"/>
              <a:gd name="connsiteY1" fmla="*/ 92075 h 596900"/>
              <a:gd name="connsiteX2" fmla="*/ 895350 w 1806575"/>
              <a:gd name="connsiteY2" fmla="*/ 158750 h 596900"/>
              <a:gd name="connsiteX3" fmla="*/ 727075 w 1806575"/>
              <a:gd name="connsiteY3" fmla="*/ 212725 h 596900"/>
              <a:gd name="connsiteX4" fmla="*/ 574675 w 1806575"/>
              <a:gd name="connsiteY4" fmla="*/ 273050 h 596900"/>
              <a:gd name="connsiteX5" fmla="*/ 349250 w 1806575"/>
              <a:gd name="connsiteY5" fmla="*/ 381000 h 596900"/>
              <a:gd name="connsiteX6" fmla="*/ 149225 w 1806575"/>
              <a:gd name="connsiteY6" fmla="*/ 498475 h 596900"/>
              <a:gd name="connsiteX7" fmla="*/ 0 w 1806575"/>
              <a:gd name="connsiteY7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6575" h="596900">
                <a:moveTo>
                  <a:pt x="1806575" y="0"/>
                </a:moveTo>
                <a:cubicBezTo>
                  <a:pt x="1584060" y="28046"/>
                  <a:pt x="1364721" y="65617"/>
                  <a:pt x="1212850" y="92075"/>
                </a:cubicBezTo>
                <a:cubicBezTo>
                  <a:pt x="1060979" y="118533"/>
                  <a:pt x="976312" y="138642"/>
                  <a:pt x="895350" y="158750"/>
                </a:cubicBezTo>
                <a:cubicBezTo>
                  <a:pt x="814388" y="178858"/>
                  <a:pt x="780521" y="193675"/>
                  <a:pt x="727075" y="212725"/>
                </a:cubicBezTo>
                <a:cubicBezTo>
                  <a:pt x="673629" y="231775"/>
                  <a:pt x="637646" y="245004"/>
                  <a:pt x="574675" y="273050"/>
                </a:cubicBezTo>
                <a:cubicBezTo>
                  <a:pt x="511704" y="301096"/>
                  <a:pt x="420158" y="343429"/>
                  <a:pt x="349250" y="381000"/>
                </a:cubicBezTo>
                <a:cubicBezTo>
                  <a:pt x="278342" y="418571"/>
                  <a:pt x="207433" y="462492"/>
                  <a:pt x="149225" y="498475"/>
                </a:cubicBezTo>
                <a:cubicBezTo>
                  <a:pt x="91017" y="534458"/>
                  <a:pt x="88900" y="527579"/>
                  <a:pt x="0" y="59690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CFC1F1-AF84-453E-659F-A6782D8833C9}"/>
              </a:ext>
            </a:extLst>
          </p:cNvPr>
          <p:cNvSpPr/>
          <p:nvPr/>
        </p:nvSpPr>
        <p:spPr>
          <a:xfrm>
            <a:off x="3500780" y="5346323"/>
            <a:ext cx="1693355" cy="529739"/>
          </a:xfrm>
          <a:custGeom>
            <a:avLst/>
            <a:gdLst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0018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  <a:gd name="connsiteX0" fmla="*/ 1781175 w 1781175"/>
              <a:gd name="connsiteY0" fmla="*/ 0 h 557212"/>
              <a:gd name="connsiteX1" fmla="*/ 1200150 w 1781175"/>
              <a:gd name="connsiteY1" fmla="*/ 83343 h 557212"/>
              <a:gd name="connsiteX2" fmla="*/ 890587 w 1781175"/>
              <a:gd name="connsiteY2" fmla="*/ 154781 h 557212"/>
              <a:gd name="connsiteX3" fmla="*/ 719137 w 1781175"/>
              <a:gd name="connsiteY3" fmla="*/ 209550 h 557212"/>
              <a:gd name="connsiteX4" fmla="*/ 569118 w 1781175"/>
              <a:gd name="connsiteY4" fmla="*/ 264318 h 557212"/>
              <a:gd name="connsiteX5" fmla="*/ 345281 w 1781175"/>
              <a:gd name="connsiteY5" fmla="*/ 373856 h 557212"/>
              <a:gd name="connsiteX6" fmla="*/ 145256 w 1781175"/>
              <a:gd name="connsiteY6" fmla="*/ 485775 h 557212"/>
              <a:gd name="connsiteX7" fmla="*/ 0 w 1781175"/>
              <a:gd name="connsiteY7" fmla="*/ 557212 h 5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1175" h="557212">
                <a:moveTo>
                  <a:pt x="1781175" y="0"/>
                </a:moveTo>
                <a:lnTo>
                  <a:pt x="1200150" y="83343"/>
                </a:lnTo>
                <a:cubicBezTo>
                  <a:pt x="1051719" y="108346"/>
                  <a:pt x="970756" y="133747"/>
                  <a:pt x="890587" y="154781"/>
                </a:cubicBezTo>
                <a:cubicBezTo>
                  <a:pt x="810418" y="175815"/>
                  <a:pt x="772715" y="191294"/>
                  <a:pt x="719137" y="209550"/>
                </a:cubicBezTo>
                <a:cubicBezTo>
                  <a:pt x="665559" y="227806"/>
                  <a:pt x="631427" y="236934"/>
                  <a:pt x="569118" y="264318"/>
                </a:cubicBezTo>
                <a:cubicBezTo>
                  <a:pt x="506809" y="291702"/>
                  <a:pt x="415925" y="336947"/>
                  <a:pt x="345281" y="373856"/>
                </a:cubicBezTo>
                <a:cubicBezTo>
                  <a:pt x="274637" y="410766"/>
                  <a:pt x="202803" y="455216"/>
                  <a:pt x="145256" y="485775"/>
                </a:cubicBezTo>
                <a:cubicBezTo>
                  <a:pt x="87709" y="516334"/>
                  <a:pt x="43854" y="536773"/>
                  <a:pt x="0" y="557212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04ACE8-9D08-C7AD-C25F-24B9A789E33D}"/>
              </a:ext>
            </a:extLst>
          </p:cNvPr>
          <p:cNvSpPr txBox="1"/>
          <p:nvPr/>
        </p:nvSpPr>
        <p:spPr>
          <a:xfrm>
            <a:off x="1009308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D3E36-37AF-02B0-7B79-CBF4124A1478}"/>
              </a:ext>
            </a:extLst>
          </p:cNvPr>
          <p:cNvSpPr txBox="1"/>
          <p:nvPr/>
        </p:nvSpPr>
        <p:spPr>
          <a:xfrm>
            <a:off x="3655741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b1.50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259607-012E-689E-F05D-1CA462B6B5C8}"/>
              </a:ext>
            </a:extLst>
          </p:cNvPr>
          <p:cNvSpPr txBox="1"/>
          <p:nvPr/>
        </p:nvSpPr>
        <p:spPr>
          <a:xfrm>
            <a:off x="6302174" y="204806"/>
            <a:ext cx="1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b2.00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B8B9B-3E23-A7AF-3E4A-D9CD0144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6"/>
          <a:stretch/>
        </p:blipFill>
        <p:spPr bwMode="auto">
          <a:xfrm>
            <a:off x="8324458" y="4650996"/>
            <a:ext cx="2636946" cy="19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CB2AF9-BA3B-0F18-46F3-C341A5B9CDCF}"/>
              </a:ext>
            </a:extLst>
          </p:cNvPr>
          <p:cNvSpPr/>
          <p:nvPr/>
        </p:nvSpPr>
        <p:spPr>
          <a:xfrm>
            <a:off x="8925945" y="5371225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E8CBC-DF30-9018-D567-6D7A5849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8"/>
          <a:stretch/>
        </p:blipFill>
        <p:spPr bwMode="auto">
          <a:xfrm>
            <a:off x="5569748" y="4589079"/>
            <a:ext cx="2619071" cy="19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36EBAC-92F9-578A-2631-7E8B6C254F8D}"/>
              </a:ext>
            </a:extLst>
          </p:cNvPr>
          <p:cNvSpPr/>
          <p:nvPr/>
        </p:nvSpPr>
        <p:spPr>
          <a:xfrm>
            <a:off x="6166833" y="5318126"/>
            <a:ext cx="1702411" cy="504837"/>
          </a:xfrm>
          <a:custGeom>
            <a:avLst/>
            <a:gdLst>
              <a:gd name="connsiteX0" fmla="*/ 0 w 1790700"/>
              <a:gd name="connsiteY0" fmla="*/ 531019 h 531019"/>
              <a:gd name="connsiteX1" fmla="*/ 147638 w 1790700"/>
              <a:gd name="connsiteY1" fmla="*/ 469106 h 531019"/>
              <a:gd name="connsiteX2" fmla="*/ 347663 w 1790700"/>
              <a:gd name="connsiteY2" fmla="*/ 361950 h 531019"/>
              <a:gd name="connsiteX3" fmla="*/ 578644 w 1790700"/>
              <a:gd name="connsiteY3" fmla="*/ 254794 h 531019"/>
              <a:gd name="connsiteX4" fmla="*/ 723900 w 1790700"/>
              <a:gd name="connsiteY4" fmla="*/ 195263 h 531019"/>
              <a:gd name="connsiteX5" fmla="*/ 892969 w 1790700"/>
              <a:gd name="connsiteY5" fmla="*/ 142875 h 531019"/>
              <a:gd name="connsiteX6" fmla="*/ 1212057 w 1790700"/>
              <a:gd name="connsiteY6" fmla="*/ 71438 h 531019"/>
              <a:gd name="connsiteX7" fmla="*/ 1790700 w 1790700"/>
              <a:gd name="connsiteY7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31019">
                <a:moveTo>
                  <a:pt x="0" y="531019"/>
                </a:moveTo>
                <a:cubicBezTo>
                  <a:pt x="44847" y="514151"/>
                  <a:pt x="89694" y="497284"/>
                  <a:pt x="147638" y="469106"/>
                </a:cubicBezTo>
                <a:cubicBezTo>
                  <a:pt x="205582" y="440928"/>
                  <a:pt x="275829" y="397669"/>
                  <a:pt x="347663" y="361950"/>
                </a:cubicBezTo>
                <a:cubicBezTo>
                  <a:pt x="419497" y="326231"/>
                  <a:pt x="515938" y="282575"/>
                  <a:pt x="578644" y="254794"/>
                </a:cubicBezTo>
                <a:cubicBezTo>
                  <a:pt x="641350" y="227013"/>
                  <a:pt x="671513" y="213916"/>
                  <a:pt x="723900" y="195263"/>
                </a:cubicBezTo>
                <a:cubicBezTo>
                  <a:pt x="776287" y="176610"/>
                  <a:pt x="811610" y="163512"/>
                  <a:pt x="892969" y="142875"/>
                </a:cubicBezTo>
                <a:cubicBezTo>
                  <a:pt x="974328" y="122238"/>
                  <a:pt x="1062435" y="95250"/>
                  <a:pt x="1212057" y="71438"/>
                </a:cubicBezTo>
                <a:cubicBezTo>
                  <a:pt x="1361679" y="47626"/>
                  <a:pt x="1678781" y="11113"/>
                  <a:pt x="1790700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4D3FD-83CA-6175-6608-F7A0B2ABA6EB}"/>
              </a:ext>
            </a:extLst>
          </p:cNvPr>
          <p:cNvSpPr/>
          <p:nvPr/>
        </p:nvSpPr>
        <p:spPr>
          <a:xfrm>
            <a:off x="5711619" y="4561096"/>
            <a:ext cx="2520273" cy="2100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BB08AA3-7EA3-4BB9-CC04-C9A988A5F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76014"/>
              </p:ext>
            </p:extLst>
          </p:nvPr>
        </p:nvGraphicFramePr>
        <p:xfrm>
          <a:off x="7050314" y="3817247"/>
          <a:ext cx="507893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33">
                  <a:extLst>
                    <a:ext uri="{9D8B030D-6E8A-4147-A177-3AD203B41FA5}">
                      <a16:colId xmlns:a16="http://schemas.microsoft.com/office/drawing/2014/main" val="2743400595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2758282048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528195770"/>
                    </a:ext>
                  </a:extLst>
                </a:gridCol>
                <a:gridCol w="1269733">
                  <a:extLst>
                    <a:ext uri="{9D8B030D-6E8A-4147-A177-3AD203B41FA5}">
                      <a16:colId xmlns:a16="http://schemas.microsoft.com/office/drawing/2014/main" val="1433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w/ Henderson </a:t>
                      </a:r>
                      <a:r>
                        <a:rPr lang="en-US" sz="1000" dirty="0" err="1"/>
                        <a:t>Hasselbalch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</a:t>
                      </a:r>
                    </a:p>
                    <a:p>
                      <a:r>
                        <a:rPr lang="en-US" sz="1400" dirty="0" err="1"/>
                        <a:t>Chi_max</a:t>
                      </a:r>
                      <a:r>
                        <a:rPr lang="en-US" sz="1400" dirty="0"/>
                        <a:t> =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6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 36]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1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[36 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-0.527455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[72 324]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-0.208376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1.729365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1.628571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64686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[324 396]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9402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[396 432]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-0.152824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4573"/>
                  </a:ext>
                </a:extLst>
              </a:tr>
              <a:tr h="306364">
                <a:tc>
                  <a:txBody>
                    <a:bodyPr/>
                    <a:lstStyle/>
                    <a:p>
                      <a:r>
                        <a:rPr lang="en-US" dirty="0"/>
                        <a:t>[432 647]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-0.033955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1.077209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5599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4048A27-37A8-190D-EC9D-8F4976D5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4458"/>
              </p:ext>
            </p:extLst>
          </p:nvPr>
        </p:nvGraphicFramePr>
        <p:xfrm>
          <a:off x="7050316" y="3446407"/>
          <a:ext cx="42186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26">
                  <a:extLst>
                    <a:ext uri="{9D8B030D-6E8A-4147-A177-3AD203B41FA5}">
                      <a16:colId xmlns:a16="http://schemas.microsoft.com/office/drawing/2014/main" val="2733079864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2836613248"/>
                    </a:ext>
                  </a:extLst>
                </a:gridCol>
                <a:gridCol w="1406226">
                  <a:extLst>
                    <a:ext uri="{9D8B030D-6E8A-4147-A177-3AD203B41FA5}">
                      <a16:colId xmlns:a16="http://schemas.microsoft.com/office/drawing/2014/main" val="343868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Slope Bins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Smear Count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553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15AD9C4-1A76-C205-671C-793138A7D198}"/>
              </a:ext>
            </a:extLst>
          </p:cNvPr>
          <p:cNvSpPr txBox="1">
            <a:spLocks/>
          </p:cNvSpPr>
          <p:nvPr/>
        </p:nvSpPr>
        <p:spPr>
          <a:xfrm>
            <a:off x="0" y="60541"/>
            <a:ext cx="10515600" cy="851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NFH, pH 7.44, </a:t>
            </a:r>
            <a:r>
              <a:rPr lang="en-US" dirty="0" err="1"/>
              <a:t>phos</a:t>
            </a:r>
            <a:r>
              <a:rPr lang="en-US" dirty="0"/>
              <a:t> 1.5e (locs from LCMS)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2708DE-A98E-5E89-BA05-1C539114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5" y="3170816"/>
            <a:ext cx="4876194" cy="36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58C642-1EE7-D1EC-181D-B273FF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8" y="1029136"/>
            <a:ext cx="8425703" cy="21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1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4A0-FDB8-6370-1391-DF4184A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61" y="582086"/>
            <a:ext cx="2219635" cy="20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FFC12-8173-65C0-666F-0BCCF7DF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61" y="142940"/>
            <a:ext cx="2057687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3626B-F11A-FCCB-0407-6E071D4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01" y="314414"/>
            <a:ext cx="2276793" cy="19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35BE8-AF61-277C-E101-4999EF6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33" y="3567212"/>
            <a:ext cx="2229161" cy="181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2666FD-9F8B-0384-A46D-BD457075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3781850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0815CA-A785-CD4D-3D33-01FE1526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34" y="603113"/>
            <a:ext cx="6299590" cy="26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4455E-A33D-71D4-DA54-53E12420F047}"/>
              </a:ext>
            </a:extLst>
          </p:cNvPr>
          <p:cNvSpPr txBox="1"/>
          <p:nvPr/>
        </p:nvSpPr>
        <p:spPr>
          <a:xfrm>
            <a:off x="9583145" y="782139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8598B-8C63-08BD-AFE3-49ACC7E3E22D}"/>
              </a:ext>
            </a:extLst>
          </p:cNvPr>
          <p:cNvSpPr txBox="1"/>
          <p:nvPr/>
        </p:nvSpPr>
        <p:spPr>
          <a:xfrm>
            <a:off x="9583145" y="3929002"/>
            <a:ext cx="138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Phos block dashed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DA26E-F655-0930-ECD5-81571D67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4" y="1428470"/>
            <a:ext cx="4795408" cy="34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0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0C99C9-B0AC-203C-961A-BDFD54F9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715833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BE25D-9D33-BE53-03EF-49A33EEF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4" y="1859650"/>
            <a:ext cx="4721123" cy="32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A4F55E-7B26-1721-3120-F364BD8C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4" y="3003467"/>
            <a:ext cx="5387789" cy="22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2BC98-87F6-376F-BFBC-85B1642C14E9}"/>
              </a:ext>
            </a:extLst>
          </p:cNvPr>
          <p:cNvSpPr txBox="1"/>
          <p:nvPr/>
        </p:nvSpPr>
        <p:spPr>
          <a:xfrm>
            <a:off x="7351059" y="94129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CBCC1-E0C4-FA85-DC28-35A65E6457C3}"/>
              </a:ext>
            </a:extLst>
          </p:cNvPr>
          <p:cNvSpPr txBox="1"/>
          <p:nvPr/>
        </p:nvSpPr>
        <p:spPr>
          <a:xfrm>
            <a:off x="7351059" y="3244334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pMx5</a:t>
            </a:r>
          </a:p>
        </p:txBody>
      </p:sp>
    </p:spTree>
    <p:extLst>
      <p:ext uri="{BB962C8B-B14F-4D97-AF65-F5344CB8AC3E}">
        <p14:creationId xmlns:p14="http://schemas.microsoft.com/office/powerpoint/2010/main" val="2287203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15081</TotalTime>
  <Words>1282</Words>
  <Application>Microsoft Office PowerPoint</Application>
  <PresentationFormat>Widescreen</PresentationFormat>
  <Paragraphs>392</Paragraphs>
  <Slides>64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NFL, pH 7.44, phos 1.5e (locs from LCMS)</vt:lpstr>
      <vt:lpstr>NFM, pH 7.44, phos 1.5e (locs from LCMS)</vt:lpstr>
      <vt:lpstr>PowerPoint Presentation</vt:lpstr>
      <vt:lpstr>PowerPoint Presentation</vt:lpstr>
      <vt:lpstr>PowerPoint Presentation</vt:lpstr>
      <vt:lpstr>PowerPoint Presentation</vt:lpstr>
      <vt:lpstr>Binary results</vt:lpstr>
      <vt:lpstr>Matrix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NFH fitting (from NFL best fit)</vt:lpstr>
      <vt:lpstr>PowerPoint Presentation</vt:lpstr>
      <vt:lpstr>Mixture</vt:lpstr>
      <vt:lpstr>PowerPoint Presentation</vt:lpstr>
      <vt:lpstr>b = 0.75</vt:lpstr>
      <vt:lpstr>PowerPoint Presentation</vt:lpstr>
      <vt:lpstr>b = 1.0</vt:lpstr>
      <vt:lpstr>PowerPoint Presentation</vt:lpstr>
      <vt:lpstr>b = 1.25</vt:lpstr>
      <vt:lpstr>PowerPoint Presentation</vt:lpstr>
      <vt:lpstr>PowerPoint Presentation</vt:lpstr>
      <vt:lpstr>PowerPoint Presentation</vt:lpstr>
      <vt:lpstr>PowerPoint Presentation</vt:lpstr>
      <vt:lpstr>b = 1.50</vt:lpstr>
      <vt:lpstr>PowerPoint Presentation</vt:lpstr>
      <vt:lpstr>PowerPoint Presentation</vt:lpstr>
      <vt:lpstr>b = 2.00</vt:lpstr>
      <vt:lpstr>PowerPoint Presentation</vt:lpstr>
      <vt:lpstr>PowerPoint Presentation</vt:lpstr>
      <vt:lpstr>Fine tune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Takashi Yokokura</dc:creator>
  <cp:lastModifiedBy>Takashi Yokokura</cp:lastModifiedBy>
  <cp:revision>171</cp:revision>
  <dcterms:created xsi:type="dcterms:W3CDTF">2022-07-26T19:04:22Z</dcterms:created>
  <dcterms:modified xsi:type="dcterms:W3CDTF">2023-05-14T23:42:24Z</dcterms:modified>
</cp:coreProperties>
</file>